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88" r:id="rId2"/>
    <p:sldId id="256" r:id="rId3"/>
    <p:sldId id="257" r:id="rId4"/>
    <p:sldId id="259" r:id="rId5"/>
    <p:sldId id="281" r:id="rId6"/>
    <p:sldId id="282" r:id="rId7"/>
    <p:sldId id="285" r:id="rId8"/>
    <p:sldId id="286" r:id="rId9"/>
    <p:sldId id="284" r:id="rId10"/>
    <p:sldId id="261" r:id="rId11"/>
    <p:sldId id="262" r:id="rId12"/>
    <p:sldId id="276" r:id="rId13"/>
    <p:sldId id="263" r:id="rId14"/>
    <p:sldId id="264" r:id="rId15"/>
    <p:sldId id="287" r:id="rId16"/>
    <p:sldId id="265" r:id="rId17"/>
    <p:sldId id="266" r:id="rId18"/>
    <p:sldId id="267" r:id="rId19"/>
    <p:sldId id="268" r:id="rId20"/>
    <p:sldId id="269" r:id="rId21"/>
    <p:sldId id="270" r:id="rId22"/>
    <p:sldId id="271" r:id="rId23"/>
    <p:sldId id="272" r:id="rId24"/>
    <p:sldId id="273" r:id="rId25"/>
    <p:sldId id="274" r:id="rId26"/>
    <p:sldId id="275" r:id="rId27"/>
    <p:sldId id="277" r:id="rId28"/>
    <p:sldId id="278" r:id="rId29"/>
    <p:sldId id="279" r:id="rId30"/>
    <p:sldId id="280"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6" d="100"/>
          <a:sy n="66" d="100"/>
        </p:scale>
        <p:origin x="-1470" y="-1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A7D171-D787-48F4-ABAF-0F377142120C}" type="datetimeFigureOut">
              <a:rPr lang="en-US" smtClean="0"/>
              <a:t>12/22/2016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66E9E8-7572-4F0D-8D93-E77A95D8B0FD}" type="slidenum">
              <a:rPr lang="en-US" smtClean="0"/>
              <a:t>‹#›</a:t>
            </a:fld>
            <a:endParaRPr lang="en-US"/>
          </a:p>
        </p:txBody>
      </p:sp>
    </p:spTree>
    <p:extLst>
      <p:ext uri="{BB962C8B-B14F-4D97-AF65-F5344CB8AC3E}">
        <p14:creationId xmlns:p14="http://schemas.microsoft.com/office/powerpoint/2010/main" val="530240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Welcome slide.</a:t>
            </a:r>
            <a:endParaRPr lang="en-US" dirty="0"/>
          </a:p>
        </p:txBody>
      </p:sp>
      <p:sp>
        <p:nvSpPr>
          <p:cNvPr id="4" name="Slide Number Placeholder 3"/>
          <p:cNvSpPr>
            <a:spLocks noGrp="1"/>
          </p:cNvSpPr>
          <p:nvPr>
            <p:ph type="sldNum" sz="quarter" idx="10"/>
          </p:nvPr>
        </p:nvSpPr>
        <p:spPr/>
        <p:txBody>
          <a:bodyPr/>
          <a:lstStyle/>
          <a:p>
            <a:fld id="{2466E9E8-7572-4F0D-8D93-E77A95D8B0FD}" type="slidenum">
              <a:rPr lang="en-US" smtClean="0"/>
              <a:t>2</a:t>
            </a:fld>
            <a:endParaRPr lang="en-US"/>
          </a:p>
        </p:txBody>
      </p:sp>
    </p:spTree>
    <p:extLst>
      <p:ext uri="{BB962C8B-B14F-4D97-AF65-F5344CB8AC3E}">
        <p14:creationId xmlns:p14="http://schemas.microsoft.com/office/powerpoint/2010/main" val="41205554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Speaking and listening</a:t>
            </a:r>
            <a:r>
              <a:rPr lang="en-US" baseline="0" dirty="0" smtClean="0"/>
              <a:t> skill will be focused.</a:t>
            </a:r>
            <a:endParaRPr lang="en-US" dirty="0"/>
          </a:p>
        </p:txBody>
      </p:sp>
      <p:sp>
        <p:nvSpPr>
          <p:cNvPr id="4" name="Slide Number Placeholder 3"/>
          <p:cNvSpPr>
            <a:spLocks noGrp="1"/>
          </p:cNvSpPr>
          <p:nvPr>
            <p:ph type="sldNum" sz="quarter" idx="10"/>
          </p:nvPr>
        </p:nvSpPr>
        <p:spPr/>
        <p:txBody>
          <a:bodyPr/>
          <a:lstStyle/>
          <a:p>
            <a:fld id="{2466E9E8-7572-4F0D-8D93-E77A95D8B0FD}" type="slidenum">
              <a:rPr lang="en-US" smtClean="0"/>
              <a:t>11</a:t>
            </a:fld>
            <a:endParaRPr lang="en-US"/>
          </a:p>
        </p:txBody>
      </p:sp>
    </p:spTree>
    <p:extLst>
      <p:ext uri="{BB962C8B-B14F-4D97-AF65-F5344CB8AC3E}">
        <p14:creationId xmlns:p14="http://schemas.microsoft.com/office/powerpoint/2010/main" val="1802026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err="1" smtClean="0"/>
              <a:t>Introduction.of</a:t>
            </a:r>
            <a:r>
              <a:rPr lang="en-US" dirty="0" smtClean="0"/>
              <a:t> the doctor and the patient.</a:t>
            </a:r>
            <a:endParaRPr lang="en-US" dirty="0"/>
          </a:p>
        </p:txBody>
      </p:sp>
      <p:sp>
        <p:nvSpPr>
          <p:cNvPr id="4" name="Slide Number Placeholder 3"/>
          <p:cNvSpPr>
            <a:spLocks noGrp="1"/>
          </p:cNvSpPr>
          <p:nvPr>
            <p:ph type="sldNum" sz="quarter" idx="10"/>
          </p:nvPr>
        </p:nvSpPr>
        <p:spPr/>
        <p:txBody>
          <a:bodyPr/>
          <a:lstStyle/>
          <a:p>
            <a:fld id="{2466E9E8-7572-4F0D-8D93-E77A95D8B0FD}" type="slidenum">
              <a:rPr lang="en-US" smtClean="0"/>
              <a:t>12</a:t>
            </a:fld>
            <a:endParaRPr lang="en-US"/>
          </a:p>
        </p:txBody>
      </p:sp>
    </p:spTree>
    <p:extLst>
      <p:ext uri="{BB962C8B-B14F-4D97-AF65-F5344CB8AC3E}">
        <p14:creationId xmlns:p14="http://schemas.microsoft.com/office/powerpoint/2010/main" val="39168236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Greeting slide of the patient.</a:t>
            </a:r>
            <a:endParaRPr lang="en-US" dirty="0"/>
          </a:p>
        </p:txBody>
      </p:sp>
      <p:sp>
        <p:nvSpPr>
          <p:cNvPr id="4" name="Slide Number Placeholder 3"/>
          <p:cNvSpPr>
            <a:spLocks noGrp="1"/>
          </p:cNvSpPr>
          <p:nvPr>
            <p:ph type="sldNum" sz="quarter" idx="10"/>
          </p:nvPr>
        </p:nvSpPr>
        <p:spPr/>
        <p:txBody>
          <a:bodyPr/>
          <a:lstStyle/>
          <a:p>
            <a:fld id="{2466E9E8-7572-4F0D-8D93-E77A95D8B0FD}" type="slidenum">
              <a:rPr lang="en-US" smtClean="0"/>
              <a:t>13</a:t>
            </a:fld>
            <a:endParaRPr lang="en-US"/>
          </a:p>
        </p:txBody>
      </p:sp>
    </p:spTree>
    <p:extLst>
      <p:ext uri="{BB962C8B-B14F-4D97-AF65-F5344CB8AC3E}">
        <p14:creationId xmlns:p14="http://schemas.microsoft.com/office/powerpoint/2010/main" val="42736243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Doctor gives permission to go in.</a:t>
            </a:r>
            <a:endParaRPr lang="en-US" dirty="0"/>
          </a:p>
        </p:txBody>
      </p:sp>
      <p:sp>
        <p:nvSpPr>
          <p:cNvPr id="4" name="Slide Number Placeholder 3"/>
          <p:cNvSpPr>
            <a:spLocks noGrp="1"/>
          </p:cNvSpPr>
          <p:nvPr>
            <p:ph type="sldNum" sz="quarter" idx="10"/>
          </p:nvPr>
        </p:nvSpPr>
        <p:spPr/>
        <p:txBody>
          <a:bodyPr/>
          <a:lstStyle/>
          <a:p>
            <a:fld id="{2466E9E8-7572-4F0D-8D93-E77A95D8B0FD}" type="slidenum">
              <a:rPr lang="en-US" smtClean="0"/>
              <a:t>14</a:t>
            </a:fld>
            <a:endParaRPr lang="en-US"/>
          </a:p>
        </p:txBody>
      </p:sp>
    </p:spTree>
    <p:extLst>
      <p:ext uri="{BB962C8B-B14F-4D97-AF65-F5344CB8AC3E}">
        <p14:creationId xmlns:p14="http://schemas.microsoft.com/office/powerpoint/2010/main" val="3249084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Main dialogue</a:t>
            </a:r>
            <a:r>
              <a:rPr lang="en-US" baseline="0" dirty="0" smtClean="0"/>
              <a:t> started.</a:t>
            </a:r>
            <a:endParaRPr lang="en-US" dirty="0"/>
          </a:p>
        </p:txBody>
      </p:sp>
      <p:sp>
        <p:nvSpPr>
          <p:cNvPr id="4" name="Slide Number Placeholder 3"/>
          <p:cNvSpPr>
            <a:spLocks noGrp="1"/>
          </p:cNvSpPr>
          <p:nvPr>
            <p:ph type="sldNum" sz="quarter" idx="10"/>
          </p:nvPr>
        </p:nvSpPr>
        <p:spPr/>
        <p:txBody>
          <a:bodyPr/>
          <a:lstStyle/>
          <a:p>
            <a:fld id="{2466E9E8-7572-4F0D-8D93-E77A95D8B0FD}" type="slidenum">
              <a:rPr lang="en-US" smtClean="0"/>
              <a:t>16</a:t>
            </a:fld>
            <a:endParaRPr lang="en-US"/>
          </a:p>
        </p:txBody>
      </p:sp>
    </p:spTree>
    <p:extLst>
      <p:ext uri="{BB962C8B-B14F-4D97-AF65-F5344CB8AC3E}">
        <p14:creationId xmlns:p14="http://schemas.microsoft.com/office/powerpoint/2010/main" val="41643148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It is somewhat difficult to engage all the students</a:t>
            </a:r>
            <a:r>
              <a:rPr lang="en-US" baseline="0" dirty="0" smtClean="0"/>
              <a:t> in acting out dialogue. So it depends the teacher how many will be participated in acting.</a:t>
            </a:r>
            <a:endParaRPr lang="en-US" dirty="0"/>
          </a:p>
        </p:txBody>
      </p:sp>
      <p:sp>
        <p:nvSpPr>
          <p:cNvPr id="4" name="Slide Number Placeholder 3"/>
          <p:cNvSpPr>
            <a:spLocks noGrp="1"/>
          </p:cNvSpPr>
          <p:nvPr>
            <p:ph type="sldNum" sz="quarter" idx="10"/>
          </p:nvPr>
        </p:nvSpPr>
        <p:spPr/>
        <p:txBody>
          <a:bodyPr/>
          <a:lstStyle/>
          <a:p>
            <a:fld id="{2466E9E8-7572-4F0D-8D93-E77A95D8B0FD}" type="slidenum">
              <a:rPr lang="en-US" smtClean="0"/>
              <a:t>27</a:t>
            </a:fld>
            <a:endParaRPr lang="en-US"/>
          </a:p>
        </p:txBody>
      </p:sp>
    </p:spTree>
    <p:extLst>
      <p:ext uri="{BB962C8B-B14F-4D97-AF65-F5344CB8AC3E}">
        <p14:creationId xmlns:p14="http://schemas.microsoft.com/office/powerpoint/2010/main" val="16602859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Teacher may ask the students to write the dialogues in full as feedback.</a:t>
            </a:r>
            <a:endParaRPr lang="en-US" dirty="0"/>
          </a:p>
        </p:txBody>
      </p:sp>
      <p:sp>
        <p:nvSpPr>
          <p:cNvPr id="4" name="Slide Number Placeholder 3"/>
          <p:cNvSpPr>
            <a:spLocks noGrp="1"/>
          </p:cNvSpPr>
          <p:nvPr>
            <p:ph type="sldNum" sz="quarter" idx="10"/>
          </p:nvPr>
        </p:nvSpPr>
        <p:spPr/>
        <p:txBody>
          <a:bodyPr/>
          <a:lstStyle/>
          <a:p>
            <a:fld id="{2466E9E8-7572-4F0D-8D93-E77A95D8B0FD}" type="slidenum">
              <a:rPr lang="en-US" smtClean="0"/>
              <a:t>28</a:t>
            </a:fld>
            <a:endParaRPr lang="en-US"/>
          </a:p>
        </p:txBody>
      </p:sp>
    </p:spTree>
    <p:extLst>
      <p:ext uri="{BB962C8B-B14F-4D97-AF65-F5344CB8AC3E}">
        <p14:creationId xmlns:p14="http://schemas.microsoft.com/office/powerpoint/2010/main" val="21675363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This is for teaching the students to apply dialogue in real life situation.</a:t>
            </a:r>
            <a:endParaRPr lang="en-US" dirty="0"/>
          </a:p>
        </p:txBody>
      </p:sp>
      <p:sp>
        <p:nvSpPr>
          <p:cNvPr id="4" name="Slide Number Placeholder 3"/>
          <p:cNvSpPr>
            <a:spLocks noGrp="1"/>
          </p:cNvSpPr>
          <p:nvPr>
            <p:ph type="sldNum" sz="quarter" idx="10"/>
          </p:nvPr>
        </p:nvSpPr>
        <p:spPr/>
        <p:txBody>
          <a:bodyPr/>
          <a:lstStyle/>
          <a:p>
            <a:fld id="{2466E9E8-7572-4F0D-8D93-E77A95D8B0FD}" type="slidenum">
              <a:rPr lang="en-US" smtClean="0"/>
              <a:t>29</a:t>
            </a:fld>
            <a:endParaRPr lang="en-US"/>
          </a:p>
        </p:txBody>
      </p:sp>
    </p:spTree>
    <p:extLst>
      <p:ext uri="{BB962C8B-B14F-4D97-AF65-F5344CB8AC3E}">
        <p14:creationId xmlns:p14="http://schemas.microsoft.com/office/powerpoint/2010/main" val="42041264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Ending slide.</a:t>
            </a:r>
            <a:endParaRPr lang="en-US" dirty="0"/>
          </a:p>
        </p:txBody>
      </p:sp>
      <p:sp>
        <p:nvSpPr>
          <p:cNvPr id="4" name="Slide Number Placeholder 3"/>
          <p:cNvSpPr>
            <a:spLocks noGrp="1"/>
          </p:cNvSpPr>
          <p:nvPr>
            <p:ph type="sldNum" sz="quarter" idx="10"/>
          </p:nvPr>
        </p:nvSpPr>
        <p:spPr/>
        <p:txBody>
          <a:bodyPr/>
          <a:lstStyle/>
          <a:p>
            <a:fld id="{2466E9E8-7572-4F0D-8D93-E77A95D8B0FD}" type="slidenum">
              <a:rPr lang="en-US" smtClean="0"/>
              <a:t>30</a:t>
            </a:fld>
            <a:endParaRPr lang="en-US"/>
          </a:p>
        </p:txBody>
      </p:sp>
    </p:spTree>
    <p:extLst>
      <p:ext uri="{BB962C8B-B14F-4D97-AF65-F5344CB8AC3E}">
        <p14:creationId xmlns:p14="http://schemas.microsoft.com/office/powerpoint/2010/main" val="1502608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Class identity. Teacher’s identity is available in every page. So I have</a:t>
            </a:r>
            <a:r>
              <a:rPr lang="en-US" baseline="0" dirty="0" smtClean="0"/>
              <a:t> not added it again.</a:t>
            </a:r>
            <a:endParaRPr lang="en-US" dirty="0"/>
          </a:p>
        </p:txBody>
      </p:sp>
      <p:sp>
        <p:nvSpPr>
          <p:cNvPr id="4" name="Slide Number Placeholder 3"/>
          <p:cNvSpPr>
            <a:spLocks noGrp="1"/>
          </p:cNvSpPr>
          <p:nvPr>
            <p:ph type="sldNum" sz="quarter" idx="10"/>
          </p:nvPr>
        </p:nvSpPr>
        <p:spPr/>
        <p:txBody>
          <a:bodyPr/>
          <a:lstStyle/>
          <a:p>
            <a:fld id="{2466E9E8-7572-4F0D-8D93-E77A95D8B0FD}" type="slidenum">
              <a:rPr lang="en-US" smtClean="0"/>
              <a:t>3</a:t>
            </a:fld>
            <a:endParaRPr lang="en-US"/>
          </a:p>
        </p:txBody>
      </p:sp>
    </p:spTree>
    <p:extLst>
      <p:ext uri="{BB962C8B-B14F-4D97-AF65-F5344CB8AC3E}">
        <p14:creationId xmlns:p14="http://schemas.microsoft.com/office/powerpoint/2010/main" val="1115670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Suspension to take out the name of the class.</a:t>
            </a:r>
            <a:endParaRPr lang="en-US" dirty="0"/>
          </a:p>
        </p:txBody>
      </p:sp>
      <p:sp>
        <p:nvSpPr>
          <p:cNvPr id="4" name="Slide Number Placeholder 3"/>
          <p:cNvSpPr>
            <a:spLocks noGrp="1"/>
          </p:cNvSpPr>
          <p:nvPr>
            <p:ph type="sldNum" sz="quarter" idx="10"/>
          </p:nvPr>
        </p:nvSpPr>
        <p:spPr/>
        <p:txBody>
          <a:bodyPr/>
          <a:lstStyle/>
          <a:p>
            <a:fld id="{2466E9E8-7572-4F0D-8D93-E77A95D8B0FD}" type="slidenum">
              <a:rPr lang="en-US" smtClean="0"/>
              <a:t>4</a:t>
            </a:fld>
            <a:endParaRPr lang="en-US"/>
          </a:p>
        </p:txBody>
      </p:sp>
    </p:spTree>
    <p:extLst>
      <p:ext uri="{BB962C8B-B14F-4D97-AF65-F5344CB8AC3E}">
        <p14:creationId xmlns:p14="http://schemas.microsoft.com/office/powerpoint/2010/main" val="1879725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Advance to the next of the lesson.</a:t>
            </a:r>
            <a:endParaRPr lang="en-US" dirty="0"/>
          </a:p>
        </p:txBody>
      </p:sp>
      <p:sp>
        <p:nvSpPr>
          <p:cNvPr id="4" name="Slide Number Placeholder 3"/>
          <p:cNvSpPr>
            <a:spLocks noGrp="1"/>
          </p:cNvSpPr>
          <p:nvPr>
            <p:ph type="sldNum" sz="quarter" idx="10"/>
          </p:nvPr>
        </p:nvSpPr>
        <p:spPr/>
        <p:txBody>
          <a:bodyPr/>
          <a:lstStyle/>
          <a:p>
            <a:fld id="{2466E9E8-7572-4F0D-8D93-E77A95D8B0FD}" type="slidenum">
              <a:rPr lang="en-US" smtClean="0"/>
              <a:t>5</a:t>
            </a:fld>
            <a:endParaRPr lang="en-US"/>
          </a:p>
        </p:txBody>
      </p:sp>
    </p:spTree>
    <p:extLst>
      <p:ext uri="{BB962C8B-B14F-4D97-AF65-F5344CB8AC3E}">
        <p14:creationId xmlns:p14="http://schemas.microsoft.com/office/powerpoint/2010/main" val="1004907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1</a:t>
            </a:r>
            <a:r>
              <a:rPr lang="en-US" baseline="30000" dirty="0" smtClean="0"/>
              <a:t>st</a:t>
            </a:r>
            <a:r>
              <a:rPr lang="en-US" dirty="0" smtClean="0"/>
              <a:t> suspension.</a:t>
            </a:r>
            <a:endParaRPr lang="en-US" dirty="0"/>
          </a:p>
        </p:txBody>
      </p:sp>
      <p:sp>
        <p:nvSpPr>
          <p:cNvPr id="4" name="Slide Number Placeholder 3"/>
          <p:cNvSpPr>
            <a:spLocks noGrp="1"/>
          </p:cNvSpPr>
          <p:nvPr>
            <p:ph type="sldNum" sz="quarter" idx="10"/>
          </p:nvPr>
        </p:nvSpPr>
        <p:spPr/>
        <p:txBody>
          <a:bodyPr/>
          <a:lstStyle/>
          <a:p>
            <a:fld id="{2466E9E8-7572-4F0D-8D93-E77A95D8B0FD}" type="slidenum">
              <a:rPr lang="en-US" smtClean="0"/>
              <a:t>6</a:t>
            </a:fld>
            <a:endParaRPr lang="en-US"/>
          </a:p>
        </p:txBody>
      </p:sp>
    </p:spTree>
    <p:extLst>
      <p:ext uri="{BB962C8B-B14F-4D97-AF65-F5344CB8AC3E}">
        <p14:creationId xmlns:p14="http://schemas.microsoft.com/office/powerpoint/2010/main" val="1782129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2</a:t>
            </a:r>
            <a:r>
              <a:rPr lang="en-US" baseline="30000" dirty="0" smtClean="0"/>
              <a:t>nd</a:t>
            </a:r>
            <a:r>
              <a:rPr lang="en-US" dirty="0" smtClean="0"/>
              <a:t> suspension.</a:t>
            </a:r>
            <a:endParaRPr lang="en-US" dirty="0"/>
          </a:p>
        </p:txBody>
      </p:sp>
      <p:sp>
        <p:nvSpPr>
          <p:cNvPr id="4" name="Slide Number Placeholder 3"/>
          <p:cNvSpPr>
            <a:spLocks noGrp="1"/>
          </p:cNvSpPr>
          <p:nvPr>
            <p:ph type="sldNum" sz="quarter" idx="10"/>
          </p:nvPr>
        </p:nvSpPr>
        <p:spPr/>
        <p:txBody>
          <a:bodyPr/>
          <a:lstStyle/>
          <a:p>
            <a:fld id="{2466E9E8-7572-4F0D-8D93-E77A95D8B0FD}" type="slidenum">
              <a:rPr lang="en-US" smtClean="0"/>
              <a:t>7</a:t>
            </a:fld>
            <a:endParaRPr lang="en-US"/>
          </a:p>
        </p:txBody>
      </p:sp>
    </p:spTree>
    <p:extLst>
      <p:ext uri="{BB962C8B-B14F-4D97-AF65-F5344CB8AC3E}">
        <p14:creationId xmlns:p14="http://schemas.microsoft.com/office/powerpoint/2010/main" val="2164999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3</a:t>
            </a:r>
            <a:r>
              <a:rPr lang="en-US" baseline="30000" dirty="0" smtClean="0"/>
              <a:t>rd</a:t>
            </a:r>
            <a:r>
              <a:rPr lang="en-US" dirty="0" smtClean="0"/>
              <a:t> suspension.</a:t>
            </a:r>
            <a:endParaRPr lang="en-US" dirty="0"/>
          </a:p>
        </p:txBody>
      </p:sp>
      <p:sp>
        <p:nvSpPr>
          <p:cNvPr id="4" name="Slide Number Placeholder 3"/>
          <p:cNvSpPr>
            <a:spLocks noGrp="1"/>
          </p:cNvSpPr>
          <p:nvPr>
            <p:ph type="sldNum" sz="quarter" idx="10"/>
          </p:nvPr>
        </p:nvSpPr>
        <p:spPr/>
        <p:txBody>
          <a:bodyPr/>
          <a:lstStyle/>
          <a:p>
            <a:fld id="{2466E9E8-7572-4F0D-8D93-E77A95D8B0FD}" type="slidenum">
              <a:rPr lang="en-US" smtClean="0"/>
              <a:t>8</a:t>
            </a:fld>
            <a:endParaRPr lang="en-US"/>
          </a:p>
        </p:txBody>
      </p:sp>
    </p:spTree>
    <p:extLst>
      <p:ext uri="{BB962C8B-B14F-4D97-AF65-F5344CB8AC3E}">
        <p14:creationId xmlns:p14="http://schemas.microsoft.com/office/powerpoint/2010/main" val="13485016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Advance to lesson declaration.</a:t>
            </a:r>
            <a:endParaRPr lang="en-US" dirty="0"/>
          </a:p>
        </p:txBody>
      </p:sp>
      <p:sp>
        <p:nvSpPr>
          <p:cNvPr id="4" name="Slide Number Placeholder 3"/>
          <p:cNvSpPr>
            <a:spLocks noGrp="1"/>
          </p:cNvSpPr>
          <p:nvPr>
            <p:ph type="sldNum" sz="quarter" idx="10"/>
          </p:nvPr>
        </p:nvSpPr>
        <p:spPr/>
        <p:txBody>
          <a:bodyPr/>
          <a:lstStyle/>
          <a:p>
            <a:fld id="{2466E9E8-7572-4F0D-8D93-E77A95D8B0FD}" type="slidenum">
              <a:rPr lang="en-US" smtClean="0"/>
              <a:t>9</a:t>
            </a:fld>
            <a:endParaRPr lang="en-US"/>
          </a:p>
        </p:txBody>
      </p:sp>
    </p:spTree>
    <p:extLst>
      <p:ext uri="{BB962C8B-B14F-4D97-AF65-F5344CB8AC3E}">
        <p14:creationId xmlns:p14="http://schemas.microsoft.com/office/powerpoint/2010/main" val="4189737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Lesson Declaration.</a:t>
            </a:r>
            <a:endParaRPr lang="en-US" dirty="0"/>
          </a:p>
        </p:txBody>
      </p:sp>
      <p:sp>
        <p:nvSpPr>
          <p:cNvPr id="4" name="Slide Number Placeholder 3"/>
          <p:cNvSpPr>
            <a:spLocks noGrp="1"/>
          </p:cNvSpPr>
          <p:nvPr>
            <p:ph type="sldNum" sz="quarter" idx="10"/>
          </p:nvPr>
        </p:nvSpPr>
        <p:spPr/>
        <p:txBody>
          <a:bodyPr/>
          <a:lstStyle/>
          <a:p>
            <a:fld id="{2466E9E8-7572-4F0D-8D93-E77A95D8B0FD}" type="slidenum">
              <a:rPr lang="en-US" smtClean="0"/>
              <a:t>10</a:t>
            </a:fld>
            <a:endParaRPr lang="en-US"/>
          </a:p>
        </p:txBody>
      </p:sp>
    </p:spTree>
    <p:extLst>
      <p:ext uri="{BB962C8B-B14F-4D97-AF65-F5344CB8AC3E}">
        <p14:creationId xmlns:p14="http://schemas.microsoft.com/office/powerpoint/2010/main" val="1134364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DE0DA14-36EF-4E59-9DD2-8D4FAB70F158}" type="datetimeFigureOut">
              <a:rPr lang="en-US" smtClean="0"/>
              <a:t>12/22/2016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F06424-5B0F-4CF0-9D5A-D353F5CF7848}" type="slidenum">
              <a:rPr lang="en-US" smtClean="0"/>
              <a:t>‹#›</a:t>
            </a:fld>
            <a:endParaRPr lang="en-US"/>
          </a:p>
        </p:txBody>
      </p:sp>
    </p:spTree>
    <p:extLst>
      <p:ext uri="{BB962C8B-B14F-4D97-AF65-F5344CB8AC3E}">
        <p14:creationId xmlns:p14="http://schemas.microsoft.com/office/powerpoint/2010/main" val="25411154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E0DA14-36EF-4E59-9DD2-8D4FAB70F158}" type="datetimeFigureOut">
              <a:rPr lang="en-US" smtClean="0"/>
              <a:t>12/22/2016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F06424-5B0F-4CF0-9D5A-D353F5CF7848}" type="slidenum">
              <a:rPr lang="en-US" smtClean="0"/>
              <a:t>‹#›</a:t>
            </a:fld>
            <a:endParaRPr lang="en-US"/>
          </a:p>
        </p:txBody>
      </p:sp>
    </p:spTree>
    <p:extLst>
      <p:ext uri="{BB962C8B-B14F-4D97-AF65-F5344CB8AC3E}">
        <p14:creationId xmlns:p14="http://schemas.microsoft.com/office/powerpoint/2010/main" val="3868529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E0DA14-36EF-4E59-9DD2-8D4FAB70F158}" type="datetimeFigureOut">
              <a:rPr lang="en-US" smtClean="0"/>
              <a:t>12/22/2016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F06424-5B0F-4CF0-9D5A-D353F5CF7848}" type="slidenum">
              <a:rPr lang="en-US" smtClean="0"/>
              <a:t>‹#›</a:t>
            </a:fld>
            <a:endParaRPr lang="en-US"/>
          </a:p>
        </p:txBody>
      </p:sp>
    </p:spTree>
    <p:extLst>
      <p:ext uri="{BB962C8B-B14F-4D97-AF65-F5344CB8AC3E}">
        <p14:creationId xmlns:p14="http://schemas.microsoft.com/office/powerpoint/2010/main" val="31908021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E0DA14-36EF-4E59-9DD2-8D4FAB70F158}" type="datetimeFigureOut">
              <a:rPr lang="en-US" smtClean="0"/>
              <a:t>12/22/2016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F06424-5B0F-4CF0-9D5A-D353F5CF7848}" type="slidenum">
              <a:rPr lang="en-US" smtClean="0"/>
              <a:t>‹#›</a:t>
            </a:fld>
            <a:endParaRPr lang="en-US"/>
          </a:p>
        </p:txBody>
      </p:sp>
    </p:spTree>
    <p:extLst>
      <p:ext uri="{BB962C8B-B14F-4D97-AF65-F5344CB8AC3E}">
        <p14:creationId xmlns:p14="http://schemas.microsoft.com/office/powerpoint/2010/main" val="9377792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E0DA14-36EF-4E59-9DD2-8D4FAB70F158}" type="datetimeFigureOut">
              <a:rPr lang="en-US" smtClean="0"/>
              <a:t>12/22/2016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F06424-5B0F-4CF0-9D5A-D353F5CF7848}" type="slidenum">
              <a:rPr lang="en-US" smtClean="0"/>
              <a:t>‹#›</a:t>
            </a:fld>
            <a:endParaRPr lang="en-US"/>
          </a:p>
        </p:txBody>
      </p:sp>
    </p:spTree>
    <p:extLst>
      <p:ext uri="{BB962C8B-B14F-4D97-AF65-F5344CB8AC3E}">
        <p14:creationId xmlns:p14="http://schemas.microsoft.com/office/powerpoint/2010/main" val="2041350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E0DA14-36EF-4E59-9DD2-8D4FAB70F158}" type="datetimeFigureOut">
              <a:rPr lang="en-US" smtClean="0"/>
              <a:t>12/22/2016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F06424-5B0F-4CF0-9D5A-D353F5CF7848}" type="slidenum">
              <a:rPr lang="en-US" smtClean="0"/>
              <a:t>‹#›</a:t>
            </a:fld>
            <a:endParaRPr lang="en-US"/>
          </a:p>
        </p:txBody>
      </p:sp>
    </p:spTree>
    <p:extLst>
      <p:ext uri="{BB962C8B-B14F-4D97-AF65-F5344CB8AC3E}">
        <p14:creationId xmlns:p14="http://schemas.microsoft.com/office/powerpoint/2010/main" val="998957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DE0DA14-36EF-4E59-9DD2-8D4FAB70F158}" type="datetimeFigureOut">
              <a:rPr lang="en-US" smtClean="0"/>
              <a:t>12/22/2016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F06424-5B0F-4CF0-9D5A-D353F5CF7848}" type="slidenum">
              <a:rPr lang="en-US" smtClean="0"/>
              <a:t>‹#›</a:t>
            </a:fld>
            <a:endParaRPr lang="en-US"/>
          </a:p>
        </p:txBody>
      </p:sp>
    </p:spTree>
    <p:extLst>
      <p:ext uri="{BB962C8B-B14F-4D97-AF65-F5344CB8AC3E}">
        <p14:creationId xmlns:p14="http://schemas.microsoft.com/office/powerpoint/2010/main" val="1762220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DE0DA14-36EF-4E59-9DD2-8D4FAB70F158}" type="datetimeFigureOut">
              <a:rPr lang="en-US" smtClean="0"/>
              <a:t>12/22/2016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F06424-5B0F-4CF0-9D5A-D353F5CF7848}" type="slidenum">
              <a:rPr lang="en-US" smtClean="0"/>
              <a:t>‹#›</a:t>
            </a:fld>
            <a:endParaRPr lang="en-US"/>
          </a:p>
        </p:txBody>
      </p:sp>
    </p:spTree>
    <p:extLst>
      <p:ext uri="{BB962C8B-B14F-4D97-AF65-F5344CB8AC3E}">
        <p14:creationId xmlns:p14="http://schemas.microsoft.com/office/powerpoint/2010/main" val="2626185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DE0DA14-36EF-4E59-9DD2-8D4FAB70F158}" type="datetimeFigureOut">
              <a:rPr lang="en-US" smtClean="0"/>
              <a:t>12/22/2016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F06424-5B0F-4CF0-9D5A-D353F5CF7848}" type="slidenum">
              <a:rPr lang="en-US" smtClean="0"/>
              <a:t>‹#›</a:t>
            </a:fld>
            <a:endParaRPr lang="en-US"/>
          </a:p>
        </p:txBody>
      </p:sp>
    </p:spTree>
    <p:extLst>
      <p:ext uri="{BB962C8B-B14F-4D97-AF65-F5344CB8AC3E}">
        <p14:creationId xmlns:p14="http://schemas.microsoft.com/office/powerpoint/2010/main" val="426746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DE0DA14-36EF-4E59-9DD2-8D4FAB70F158}" type="datetimeFigureOut">
              <a:rPr lang="en-US" smtClean="0"/>
              <a:t>12/22/2016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F06424-5B0F-4CF0-9D5A-D353F5CF7848}" type="slidenum">
              <a:rPr lang="en-US" smtClean="0"/>
              <a:t>‹#›</a:t>
            </a:fld>
            <a:endParaRPr lang="en-US"/>
          </a:p>
        </p:txBody>
      </p:sp>
    </p:spTree>
    <p:extLst>
      <p:ext uri="{BB962C8B-B14F-4D97-AF65-F5344CB8AC3E}">
        <p14:creationId xmlns:p14="http://schemas.microsoft.com/office/powerpoint/2010/main" val="742226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gradFill>
          <a:gsLst>
            <a:gs pos="32000">
              <a:schemeClr val="accent6">
                <a:lumMod val="40000"/>
                <a:lumOff val="60000"/>
              </a:schemeClr>
            </a:gs>
            <a:gs pos="88000">
              <a:schemeClr val="accent6">
                <a:lumMod val="75000"/>
              </a:schemeClr>
            </a:gs>
          </a:gsLst>
          <a:lin ang="5400000" scaled="0"/>
        </a:gra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800" y="0"/>
            <a:ext cx="9525000" cy="1483921"/>
          </a:xfrm>
          <a:prstGeom prst="rect">
            <a:avLst/>
          </a:prstGeom>
        </p:spPr>
      </p:pic>
    </p:spTree>
    <p:extLst>
      <p:ext uri="{BB962C8B-B14F-4D97-AF65-F5344CB8AC3E}">
        <p14:creationId xmlns:p14="http://schemas.microsoft.com/office/powerpoint/2010/main" val="71091200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DE0DA14-36EF-4E59-9DD2-8D4FAB70F158}" type="datetimeFigureOut">
              <a:rPr lang="en-US" smtClean="0"/>
              <a:t>12/22/2016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F06424-5B0F-4CF0-9D5A-D353F5CF7848}" type="slidenum">
              <a:rPr lang="en-US" smtClean="0"/>
              <a:t>‹#›</a:t>
            </a:fld>
            <a:endParaRPr lang="en-US"/>
          </a:p>
        </p:txBody>
      </p:sp>
    </p:spTree>
    <p:extLst>
      <p:ext uri="{BB962C8B-B14F-4D97-AF65-F5344CB8AC3E}">
        <p14:creationId xmlns:p14="http://schemas.microsoft.com/office/powerpoint/2010/main" val="1606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DE0DA14-36EF-4E59-9DD2-8D4FAB70F158}" type="datetimeFigureOut">
              <a:rPr lang="en-US" smtClean="0"/>
              <a:t>12/22/2016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F06424-5B0F-4CF0-9D5A-D353F5CF7848}" type="slidenum">
              <a:rPr lang="en-US" smtClean="0"/>
              <a:t>‹#›</a:t>
            </a:fld>
            <a:endParaRPr lang="en-US"/>
          </a:p>
        </p:txBody>
      </p:sp>
    </p:spTree>
    <p:extLst>
      <p:ext uri="{BB962C8B-B14F-4D97-AF65-F5344CB8AC3E}">
        <p14:creationId xmlns:p14="http://schemas.microsoft.com/office/powerpoint/2010/main" val="2919951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E0DA14-36EF-4E59-9DD2-8D4FAB70F158}" type="datetimeFigureOut">
              <a:rPr lang="en-US" smtClean="0"/>
              <a:t>12/22/2016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F06424-5B0F-4CF0-9D5A-D353F5CF7848}" type="slidenum">
              <a:rPr lang="en-US" smtClean="0"/>
              <a:t>‹#›</a:t>
            </a:fld>
            <a:endParaRPr lang="en-US"/>
          </a:p>
        </p:txBody>
      </p:sp>
    </p:spTree>
    <p:extLst>
      <p:ext uri="{BB962C8B-B14F-4D97-AF65-F5344CB8AC3E}">
        <p14:creationId xmlns:p14="http://schemas.microsoft.com/office/powerpoint/2010/main" val="25669815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1" r:id="rId8"/>
    <p:sldLayoutId id="2147483660" r:id="rId9"/>
    <p:sldLayoutId id="2147483656" r:id="rId10"/>
    <p:sldLayoutId id="2147483657" r:id="rId11"/>
    <p:sldLayoutId id="2147483658" r:id="rId12"/>
    <p:sldLayoutId id="2147483659"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8.jpeg"/><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microsoft.com/office/2007/relationships/hdphoto" Target="../media/hdphoto7.wdp"/></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8.wdp"/></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microsoft.com/office/2007/relationships/hdphoto" Target="../media/hdphoto9.wdp"/></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val 1"/>
          <p:cNvSpPr/>
          <p:nvPr/>
        </p:nvSpPr>
        <p:spPr>
          <a:xfrm>
            <a:off x="381000" y="1600200"/>
            <a:ext cx="8229600" cy="838200"/>
          </a:xfrm>
          <a:prstGeom prst="ellipse">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smtClean="0">
                <a:latin typeface="Book Antiqua" pitchFamily="18" charset="0"/>
              </a:rPr>
              <a:t>Drawing attention</a:t>
            </a:r>
            <a:endParaRPr lang="en-US" sz="3200" b="1" dirty="0">
              <a:latin typeface="Book Antiqua" pitchFamily="18" charset="0"/>
            </a:endParaRPr>
          </a:p>
        </p:txBody>
      </p:sp>
      <p:sp>
        <p:nvSpPr>
          <p:cNvPr id="3" name="TextBox 2"/>
          <p:cNvSpPr txBox="1"/>
          <p:nvPr/>
        </p:nvSpPr>
        <p:spPr>
          <a:xfrm>
            <a:off x="381000" y="2550616"/>
            <a:ext cx="8229600" cy="4154984"/>
          </a:xfrm>
          <a:prstGeom prst="rect">
            <a:avLst/>
          </a:prstGeom>
          <a:noFill/>
          <a:ln>
            <a:solidFill>
              <a:schemeClr val="tx1"/>
            </a:solidFill>
          </a:ln>
        </p:spPr>
        <p:txBody>
          <a:bodyPr wrap="square" rtlCol="0">
            <a:spAutoFit/>
          </a:bodyPr>
          <a:lstStyle/>
          <a:p>
            <a:pPr algn="just"/>
            <a:r>
              <a:rPr lang="en-US" sz="2400" b="1" spc="-100" dirty="0" smtClean="0">
                <a:latin typeface="Book Antiqua" pitchFamily="18" charset="0"/>
              </a:rPr>
              <a:t>Dear colleagues,</a:t>
            </a:r>
          </a:p>
          <a:p>
            <a:pPr algn="just"/>
            <a:r>
              <a:rPr lang="en-US" sz="2400" b="1" spc="-100" dirty="0">
                <a:latin typeface="Book Antiqua" pitchFamily="18" charset="0"/>
              </a:rPr>
              <a:t>Y</a:t>
            </a:r>
            <a:r>
              <a:rPr lang="en-US" sz="2400" b="1" spc="-100" dirty="0" smtClean="0">
                <a:latin typeface="Book Antiqua" pitchFamily="18" charset="0"/>
              </a:rPr>
              <a:t>ou are welcome. We know that a standard dialogue contains at least 12 pairs of sentences. But most of the books do not cover this demand. Sometimes it is completed in 6/8 pairs. Sometimes it seems so hard that students cannot cope with it. That is why, I have made it myself around 12 pairs and very easily. Learners will be able to master it comfortably. If there is any lacking, please contact me in 01556652300. All necessary notes are given below the slides in ‘the click to add notes’ option. Please  see it before going to start your presentation in the class.</a:t>
            </a:r>
            <a:endParaRPr lang="en-US" sz="2400" b="1" spc="-100" dirty="0">
              <a:latin typeface="Book Antiqua" pitchFamily="18" charset="0"/>
            </a:endParaRPr>
          </a:p>
        </p:txBody>
      </p:sp>
    </p:spTree>
    <p:extLst>
      <p:ext uri="{BB962C8B-B14F-4D97-AF65-F5344CB8AC3E}">
        <p14:creationId xmlns:p14="http://schemas.microsoft.com/office/powerpoint/2010/main" val="4802796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Callout 1"/>
          <p:cNvSpPr/>
          <p:nvPr/>
        </p:nvSpPr>
        <p:spPr>
          <a:xfrm>
            <a:off x="1447800" y="1905000"/>
            <a:ext cx="6019800" cy="1524000"/>
          </a:xfrm>
          <a:prstGeom prst="downArrowCallout">
            <a:avLst>
              <a:gd name="adj1" fmla="val 53572"/>
              <a:gd name="adj2" fmla="val 55000"/>
              <a:gd name="adj3" fmla="val 25000"/>
              <a:gd name="adj4" fmla="val 57358"/>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2">
            <a:schemeClr val="dk1"/>
          </a:fillRef>
          <a:effectRef idx="1">
            <a:schemeClr val="dk1"/>
          </a:effectRef>
          <a:fontRef idx="minor">
            <a:schemeClr val="dk1"/>
          </a:fontRef>
        </p:style>
        <p:txBody>
          <a:bodyPr rtlCol="0" anchor="ctr"/>
          <a:lstStyle/>
          <a:p>
            <a:pPr algn="ctr"/>
            <a:r>
              <a:rPr lang="en-US" sz="3200" b="1" smtClean="0">
                <a:latin typeface="Book Antiqua" pitchFamily="18" charset="0"/>
              </a:rPr>
              <a:t>Our today’s lesson is-</a:t>
            </a:r>
            <a:endParaRPr lang="en-US" sz="3200" b="1">
              <a:latin typeface="Book Antiqua" pitchFamily="18" charset="0"/>
            </a:endParaRPr>
          </a:p>
        </p:txBody>
      </p:sp>
      <p:sp>
        <p:nvSpPr>
          <p:cNvPr id="3" name="Oval 2"/>
          <p:cNvSpPr/>
          <p:nvPr/>
        </p:nvSpPr>
        <p:spPr>
          <a:xfrm>
            <a:off x="1295400" y="3505200"/>
            <a:ext cx="6324600" cy="2362200"/>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200" b="1" smtClean="0">
                <a:latin typeface="Book Antiqua" pitchFamily="18" charset="0"/>
              </a:rPr>
              <a:t>A dialogue between a doctor and a patient.</a:t>
            </a:r>
            <a:endParaRPr lang="en-US" sz="3200" b="1">
              <a:latin typeface="Book Antiqua" pitchFamily="18" charset="0"/>
            </a:endParaRPr>
          </a:p>
        </p:txBody>
      </p:sp>
    </p:spTree>
    <p:extLst>
      <p:ext uri="{BB962C8B-B14F-4D97-AF65-F5344CB8AC3E}">
        <p14:creationId xmlns:p14="http://schemas.microsoft.com/office/powerpoint/2010/main" val="12156518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81000" y="1752600"/>
            <a:ext cx="8305799" cy="1752600"/>
            <a:chOff x="892629" y="1948543"/>
            <a:chExt cx="7239000" cy="1752600"/>
          </a:xfrm>
          <a:solidFill>
            <a:schemeClr val="tx1"/>
          </a:solidFill>
        </p:grpSpPr>
        <p:sp>
          <p:nvSpPr>
            <p:cNvPr id="2" name="Down Ribbon 1"/>
            <p:cNvSpPr/>
            <p:nvPr/>
          </p:nvSpPr>
          <p:spPr>
            <a:xfrm>
              <a:off x="892629" y="1948543"/>
              <a:ext cx="7239000" cy="1752600"/>
            </a:xfrm>
            <a:prstGeom prst="ribbon">
              <a:avLst>
                <a:gd name="adj1" fmla="val 16667"/>
                <a:gd name="adj2" fmla="val 74862"/>
              </a:avLst>
            </a:prstGeom>
            <a:grpFill/>
            <a:ln w="88900" cap="sq" cmpd="dbl">
              <a:solidFill>
                <a:schemeClr val="bg1"/>
              </a:solidFill>
              <a:miter lim="800000"/>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b="1" smtClean="0">
                  <a:solidFill>
                    <a:schemeClr val="bg1"/>
                  </a:solidFill>
                  <a:latin typeface="Book Antiqua" pitchFamily="18" charset="0"/>
                </a:rPr>
                <a:t>Objectives</a:t>
              </a:r>
              <a:endParaRPr lang="en-US" sz="3600" b="1">
                <a:solidFill>
                  <a:schemeClr val="bg1"/>
                </a:solidFill>
                <a:latin typeface="Book Antiqua" pitchFamily="18" charset="0"/>
              </a:endParaRPr>
            </a:p>
          </p:txBody>
        </p:sp>
        <p:sp>
          <p:nvSpPr>
            <p:cNvPr id="3" name="Oval 2"/>
            <p:cNvSpPr/>
            <p:nvPr/>
          </p:nvSpPr>
          <p:spPr>
            <a:xfrm>
              <a:off x="2388017" y="2405743"/>
              <a:ext cx="4267200" cy="1143000"/>
            </a:xfrm>
            <a:prstGeom prst="ellipse">
              <a:avLst/>
            </a:prstGeom>
            <a:noFill/>
            <a:ln w="889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5" name="Rounded Rectangle 4"/>
          <p:cNvSpPr/>
          <p:nvPr/>
        </p:nvSpPr>
        <p:spPr>
          <a:xfrm>
            <a:off x="239486" y="3795486"/>
            <a:ext cx="8610600" cy="28194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290513"/>
            <a:r>
              <a:rPr lang="en-US" sz="2800" b="1" dirty="0" smtClean="0">
                <a:latin typeface="Book Antiqua" pitchFamily="18" charset="0"/>
              </a:rPr>
              <a:t>After completing this lesson, students will be able to---</a:t>
            </a:r>
          </a:p>
          <a:p>
            <a:pPr marL="747713" indent="-457200">
              <a:buFont typeface="Wingdings" pitchFamily="2" charset="2"/>
              <a:buChar char="Ø"/>
            </a:pPr>
            <a:r>
              <a:rPr lang="en-US" sz="2800" b="1" dirty="0" smtClean="0">
                <a:latin typeface="Book Antiqua" pitchFamily="18" charset="0"/>
              </a:rPr>
              <a:t>make a dialogue with a doctor</a:t>
            </a:r>
          </a:p>
          <a:p>
            <a:pPr marL="747713" indent="-457200">
              <a:buFont typeface="Wingdings" pitchFamily="2" charset="2"/>
              <a:buChar char="Ø"/>
            </a:pPr>
            <a:r>
              <a:rPr lang="en-US" sz="2800" b="1" dirty="0" smtClean="0">
                <a:latin typeface="Book Antiqua" pitchFamily="18" charset="0"/>
              </a:rPr>
              <a:t>share feelings with the doctor</a:t>
            </a:r>
          </a:p>
          <a:p>
            <a:pPr marL="747713" indent="-457200">
              <a:buFont typeface="Wingdings" pitchFamily="2" charset="2"/>
              <a:buChar char="Ø"/>
            </a:pPr>
            <a:r>
              <a:rPr lang="en-US" sz="2800" b="1" dirty="0" smtClean="0">
                <a:latin typeface="Book Antiqua" pitchFamily="18" charset="0"/>
              </a:rPr>
              <a:t>make dialogues  in other situations</a:t>
            </a:r>
            <a:endParaRPr lang="en-US" sz="2800" b="1" dirty="0">
              <a:latin typeface="Book Antiqua" pitchFamily="18" charset="0"/>
            </a:endParaRPr>
          </a:p>
        </p:txBody>
      </p:sp>
    </p:spTree>
    <p:extLst>
      <p:ext uri="{BB962C8B-B14F-4D97-AF65-F5344CB8AC3E}">
        <p14:creationId xmlns:p14="http://schemas.microsoft.com/office/powerpoint/2010/main" val="380078912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9000" contrast="23000"/>
                    </a14:imgEffect>
                  </a14:imgLayer>
                </a14:imgProps>
              </a:ext>
              <a:ext uri="{28A0092B-C50C-407E-A947-70E740481C1C}">
                <a14:useLocalDpi xmlns:a14="http://schemas.microsoft.com/office/drawing/2010/main"/>
              </a:ext>
            </a:extLst>
          </a:blip>
          <a:srcRect l="27579" t="63048" r="42778"/>
          <a:stretch/>
        </p:blipFill>
        <p:spPr>
          <a:xfrm rot="5400000">
            <a:off x="154216" y="2480133"/>
            <a:ext cx="4604654" cy="3389086"/>
          </a:xfrm>
          <a:prstGeom prst="rect">
            <a:avLst/>
          </a:prstGeom>
          <a:ln w="228600" cap="sq" cmpd="thickThin">
            <a:solidFill>
              <a:srgbClr val="000000"/>
            </a:solidFill>
            <a:prstDash val="solid"/>
            <a:miter lim="800000"/>
          </a:ln>
          <a:effectLst>
            <a:innerShdw blurRad="76200">
              <a:srgbClr val="000000"/>
            </a:innerShdw>
          </a:effectLst>
        </p:spPr>
      </p:pic>
      <p:pic>
        <p:nvPicPr>
          <p:cNvPr id="6" name="Picture 5"/>
          <p:cNvPicPr>
            <a:picLocks noChangeAspect="1"/>
          </p:cNvPicPr>
          <p:nvPr/>
        </p:nvPicPr>
        <p:blipFill rotWithShape="1">
          <a:blip r:embed="rId5" cstate="email">
            <a:extLst>
              <a:ext uri="{BEBA8EAE-BF5A-486C-A8C5-ECC9F3942E4B}">
                <a14:imgProps xmlns:a14="http://schemas.microsoft.com/office/drawing/2010/main">
                  <a14:imgLayer r:embed="rId6">
                    <a14:imgEffect>
                      <a14:brightnessContrast bright="12000" contrast="10000"/>
                    </a14:imgEffect>
                  </a14:imgLayer>
                </a14:imgProps>
              </a:ext>
              <a:ext uri="{28A0092B-C50C-407E-A947-70E740481C1C}">
                <a14:useLocalDpi xmlns:a14="http://schemas.microsoft.com/office/drawing/2010/main"/>
              </a:ext>
            </a:extLst>
          </a:blip>
          <a:srcRect t="23280" b="10264"/>
          <a:stretch/>
        </p:blipFill>
        <p:spPr>
          <a:xfrm>
            <a:off x="4706257" y="1865091"/>
            <a:ext cx="3857625" cy="4615541"/>
          </a:xfrm>
          <a:prstGeom prst="rect">
            <a:avLst/>
          </a:prstGeom>
          <a:ln w="228600" cap="sq" cmpd="thickThin">
            <a:solidFill>
              <a:srgbClr val="000000"/>
            </a:solidFill>
            <a:prstDash val="solid"/>
            <a:miter lim="800000"/>
          </a:ln>
          <a:effectLst>
            <a:innerShdw blurRad="76200">
              <a:srgbClr val="000000"/>
            </a:innerShdw>
          </a:effectLst>
        </p:spPr>
      </p:pic>
      <p:sp>
        <p:nvSpPr>
          <p:cNvPr id="7" name="TextBox 6"/>
          <p:cNvSpPr txBox="1"/>
          <p:nvPr/>
        </p:nvSpPr>
        <p:spPr>
          <a:xfrm>
            <a:off x="1524000" y="5791200"/>
            <a:ext cx="1752600"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b="1" smtClean="0">
                <a:solidFill>
                  <a:schemeClr val="tx1"/>
                </a:solidFill>
                <a:latin typeface="Book Antiqua" pitchFamily="18" charset="0"/>
              </a:rPr>
              <a:t>Patient</a:t>
            </a:r>
            <a:endParaRPr lang="en-US" sz="2800" b="1">
              <a:solidFill>
                <a:schemeClr val="tx1"/>
              </a:solidFill>
              <a:latin typeface="Book Antiqua" pitchFamily="18" charset="0"/>
            </a:endParaRPr>
          </a:p>
        </p:txBody>
      </p:sp>
      <p:sp>
        <p:nvSpPr>
          <p:cNvPr id="8" name="TextBox 7"/>
          <p:cNvSpPr txBox="1"/>
          <p:nvPr/>
        </p:nvSpPr>
        <p:spPr>
          <a:xfrm>
            <a:off x="5943600" y="5877580"/>
            <a:ext cx="1724025"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smtClean="0">
                <a:latin typeface="Book Antiqua" pitchFamily="18" charset="0"/>
              </a:rPr>
              <a:t>Doctor</a:t>
            </a:r>
            <a:endParaRPr lang="en-US" sz="2800" b="1">
              <a:latin typeface="Book Antiqua" pitchFamily="18" charset="0"/>
            </a:endParaRPr>
          </a:p>
        </p:txBody>
      </p:sp>
    </p:spTree>
    <p:extLst>
      <p:ext uri="{BB962C8B-B14F-4D97-AF65-F5344CB8AC3E}">
        <p14:creationId xmlns:p14="http://schemas.microsoft.com/office/powerpoint/2010/main" val="2049451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BEBA8EAE-BF5A-486C-A8C5-ECC9F3942E4B}">
                <a14:imgProps xmlns:a14="http://schemas.microsoft.com/office/drawing/2010/main">
                  <a14:imgLayer r:embed="rId4">
                    <a14:imgEffect>
                      <a14:brightnessContrast bright="11000" contrast="36000"/>
                    </a14:imgEffect>
                  </a14:imgLayer>
                </a14:imgProps>
              </a:ext>
              <a:ext uri="{28A0092B-C50C-407E-A947-70E740481C1C}">
                <a14:useLocalDpi xmlns:a14="http://schemas.microsoft.com/office/drawing/2010/main"/>
              </a:ext>
            </a:extLst>
          </a:blip>
          <a:stretch>
            <a:fillRect/>
          </a:stretch>
        </p:blipFill>
        <p:spPr>
          <a:xfrm>
            <a:off x="3629" y="1600200"/>
            <a:ext cx="9144000" cy="5257800"/>
          </a:xfrm>
          <a:prstGeom prst="rect">
            <a:avLst/>
          </a:prstGeom>
        </p:spPr>
      </p:pic>
      <p:sp>
        <p:nvSpPr>
          <p:cNvPr id="5" name="Rounded Rectangular Callout 4"/>
          <p:cNvSpPr/>
          <p:nvPr/>
        </p:nvSpPr>
        <p:spPr>
          <a:xfrm>
            <a:off x="228600" y="2895600"/>
            <a:ext cx="4038600" cy="990600"/>
          </a:xfrm>
          <a:prstGeom prst="wedgeRoundRectCallout">
            <a:avLst>
              <a:gd name="adj1" fmla="val 76202"/>
              <a:gd name="adj2" fmla="val 61035"/>
              <a:gd name="adj3" fmla="val 16667"/>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dirty="0" err="1" smtClean="0">
                <a:latin typeface="Book Antiqua" pitchFamily="18" charset="0"/>
              </a:rPr>
              <a:t>Assalamu</a:t>
            </a:r>
            <a:r>
              <a:rPr lang="en-US" sz="2800" b="1" dirty="0" smtClean="0">
                <a:latin typeface="Book Antiqua" pitchFamily="18" charset="0"/>
              </a:rPr>
              <a:t> </a:t>
            </a:r>
            <a:r>
              <a:rPr lang="en-US" sz="2800" b="1" dirty="0" err="1" smtClean="0">
                <a:latin typeface="Book Antiqua" pitchFamily="18" charset="0"/>
              </a:rPr>
              <a:t>Alaikum</a:t>
            </a:r>
            <a:r>
              <a:rPr lang="en-US" sz="2800" b="1" dirty="0" smtClean="0">
                <a:latin typeface="Book Antiqua" pitchFamily="18" charset="0"/>
              </a:rPr>
              <a:t>.</a:t>
            </a:r>
          </a:p>
          <a:p>
            <a:pPr algn="ctr"/>
            <a:r>
              <a:rPr lang="en-US" sz="2800" b="1" dirty="0" smtClean="0">
                <a:latin typeface="Book Antiqua" pitchFamily="18" charset="0"/>
              </a:rPr>
              <a:t>May I come in sir?</a:t>
            </a:r>
            <a:endParaRPr lang="en-US" sz="2800" b="1" dirty="0">
              <a:latin typeface="Book Antiqua" pitchFamily="18" charset="0"/>
            </a:endParaRPr>
          </a:p>
        </p:txBody>
      </p:sp>
    </p:spTree>
    <p:extLst>
      <p:ext uri="{BB962C8B-B14F-4D97-AF65-F5344CB8AC3E}">
        <p14:creationId xmlns:p14="http://schemas.microsoft.com/office/powerpoint/2010/main" val="939053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6000" contrast="25000"/>
                    </a14:imgEffect>
                  </a14:imgLayer>
                </a14:imgProps>
              </a:ext>
              <a:ext uri="{28A0092B-C50C-407E-A947-70E740481C1C}">
                <a14:useLocalDpi xmlns:a14="http://schemas.microsoft.com/office/drawing/2010/main"/>
              </a:ext>
            </a:extLst>
          </a:blip>
          <a:srcRect l="29286"/>
          <a:stretch/>
        </p:blipFill>
        <p:spPr>
          <a:xfrm rot="5400000">
            <a:off x="3145090" y="1925891"/>
            <a:ext cx="5139819" cy="4572000"/>
          </a:xfrm>
          <a:prstGeom prst="rect">
            <a:avLst/>
          </a:prstGeom>
        </p:spPr>
      </p:pic>
      <p:sp>
        <p:nvSpPr>
          <p:cNvPr id="5" name="Rounded Rectangular Callout 4"/>
          <p:cNvSpPr/>
          <p:nvPr/>
        </p:nvSpPr>
        <p:spPr>
          <a:xfrm>
            <a:off x="0" y="1828800"/>
            <a:ext cx="4038600" cy="990600"/>
          </a:xfrm>
          <a:prstGeom prst="wedgeRoundRectCallout">
            <a:avLst>
              <a:gd name="adj1" fmla="val 76202"/>
              <a:gd name="adj2" fmla="val 62501"/>
              <a:gd name="adj3" fmla="val 16667"/>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dirty="0" err="1" smtClean="0">
                <a:latin typeface="Book Antiqua" pitchFamily="18" charset="0"/>
              </a:rPr>
              <a:t>Walaikum</a:t>
            </a:r>
            <a:r>
              <a:rPr lang="en-US" sz="2800" b="1" dirty="0" smtClean="0">
                <a:latin typeface="Book Antiqua" pitchFamily="18" charset="0"/>
              </a:rPr>
              <a:t> </a:t>
            </a:r>
            <a:r>
              <a:rPr lang="en-US" sz="2800" b="1" dirty="0" err="1" smtClean="0">
                <a:latin typeface="Book Antiqua" pitchFamily="18" charset="0"/>
              </a:rPr>
              <a:t>Assalam</a:t>
            </a:r>
            <a:r>
              <a:rPr lang="en-US" sz="2800" b="1" dirty="0" smtClean="0">
                <a:latin typeface="Book Antiqua" pitchFamily="18" charset="0"/>
              </a:rPr>
              <a:t>.</a:t>
            </a:r>
          </a:p>
          <a:p>
            <a:pPr algn="ctr"/>
            <a:r>
              <a:rPr lang="en-US" sz="2800" b="1" dirty="0" smtClean="0">
                <a:latin typeface="Book Antiqua" pitchFamily="18" charset="0"/>
              </a:rPr>
              <a:t>Yes, come in.</a:t>
            </a:r>
            <a:endParaRPr lang="en-US" sz="2800" b="1" dirty="0">
              <a:latin typeface="Book Antiqua" pitchFamily="18" charset="0"/>
            </a:endParaRPr>
          </a:p>
        </p:txBody>
      </p:sp>
    </p:spTree>
    <p:extLst>
      <p:ext uri="{BB962C8B-B14F-4D97-AF65-F5344CB8AC3E}">
        <p14:creationId xmlns:p14="http://schemas.microsoft.com/office/powerpoint/2010/main" val="3990774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grpId="1"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600200"/>
            <a:ext cx="9144000" cy="5257800"/>
          </a:xfrm>
          <a:prstGeom prst="rect">
            <a:avLst/>
          </a:prstGeom>
        </p:spPr>
      </p:pic>
      <p:sp>
        <p:nvSpPr>
          <p:cNvPr id="4" name="Rounded Rectangular Callout 3"/>
          <p:cNvSpPr/>
          <p:nvPr/>
        </p:nvSpPr>
        <p:spPr>
          <a:xfrm>
            <a:off x="4038600" y="4869543"/>
            <a:ext cx="2859314" cy="540657"/>
          </a:xfrm>
          <a:prstGeom prst="wedgeRoundRectCallout">
            <a:avLst>
              <a:gd name="adj1" fmla="val -63544"/>
              <a:gd name="adj2" fmla="val -201513"/>
              <a:gd name="adj3" fmla="val 16667"/>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dirty="0" smtClean="0">
                <a:latin typeface="Book Antiqua" pitchFamily="18" charset="0"/>
              </a:rPr>
              <a:t>Thank you sir.</a:t>
            </a:r>
            <a:endParaRPr lang="en-US" sz="2800" b="1" dirty="0">
              <a:latin typeface="Book Antiqua" pitchFamily="18" charset="0"/>
            </a:endParaRPr>
          </a:p>
        </p:txBody>
      </p:sp>
    </p:spTree>
    <p:extLst>
      <p:ext uri="{BB962C8B-B14F-4D97-AF65-F5344CB8AC3E}">
        <p14:creationId xmlns:p14="http://schemas.microsoft.com/office/powerpoint/2010/main" val="337809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BEBA8EAE-BF5A-486C-A8C5-ECC9F3942E4B}">
                <a14:imgProps xmlns:a14="http://schemas.microsoft.com/office/drawing/2010/main">
                  <a14:imgLayer r:embed="rId4">
                    <a14:imgEffect>
                      <a14:brightnessContrast bright="9000" contrast="31000"/>
                    </a14:imgEffect>
                  </a14:imgLayer>
                </a14:imgProps>
              </a:ext>
              <a:ext uri="{28A0092B-C50C-407E-A947-70E740481C1C}">
                <a14:useLocalDpi xmlns:a14="http://schemas.microsoft.com/office/drawing/2010/main"/>
              </a:ext>
            </a:extLst>
          </a:blip>
          <a:stretch>
            <a:fillRect/>
          </a:stretch>
        </p:blipFill>
        <p:spPr>
          <a:xfrm>
            <a:off x="7257" y="1600200"/>
            <a:ext cx="2354943" cy="1354092"/>
          </a:xfrm>
          <a:prstGeom prst="rect">
            <a:avLst/>
          </a:prstGeom>
        </p:spPr>
      </p:pic>
      <p:sp>
        <p:nvSpPr>
          <p:cNvPr id="4" name="Rounded Rectangular Callout 3"/>
          <p:cNvSpPr/>
          <p:nvPr/>
        </p:nvSpPr>
        <p:spPr>
          <a:xfrm>
            <a:off x="1524000" y="1676400"/>
            <a:ext cx="4038600" cy="609600"/>
          </a:xfrm>
          <a:prstGeom prst="wedgeRoundRectCallout">
            <a:avLst>
              <a:gd name="adj1" fmla="val 71890"/>
              <a:gd name="adj2" fmla="val 283746"/>
              <a:gd name="adj3" fmla="val 16667"/>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dirty="0" smtClean="0">
                <a:latin typeface="Book Antiqua" pitchFamily="18" charset="0"/>
              </a:rPr>
              <a:t>What is your problem?</a:t>
            </a:r>
            <a:endParaRPr lang="en-US" sz="2800" b="1" dirty="0">
              <a:latin typeface="Book Antiqua" pitchFamily="18" charset="0"/>
            </a:endParaRPr>
          </a:p>
        </p:txBody>
      </p:sp>
      <p:sp>
        <p:nvSpPr>
          <p:cNvPr id="5" name="Rounded Rectangular Callout 4"/>
          <p:cNvSpPr/>
          <p:nvPr/>
        </p:nvSpPr>
        <p:spPr>
          <a:xfrm>
            <a:off x="3952541" y="4567252"/>
            <a:ext cx="3618269" cy="690548"/>
          </a:xfrm>
          <a:prstGeom prst="wedgeRoundRectCallout">
            <a:avLst>
              <a:gd name="adj1" fmla="val -58790"/>
              <a:gd name="adj2" fmla="val -142278"/>
              <a:gd name="adj3" fmla="val 16667"/>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2">
            <a:schemeClr val="dk1"/>
          </a:fillRef>
          <a:effectRef idx="1">
            <a:schemeClr val="dk1"/>
          </a:effectRef>
          <a:fontRef idx="minor">
            <a:schemeClr val="dk1"/>
          </a:fontRef>
        </p:style>
        <p:txBody>
          <a:bodyPr rtlCol="0" anchor="ctr"/>
          <a:lstStyle/>
          <a:p>
            <a:pPr algn="ctr"/>
            <a:r>
              <a:rPr lang="en-US" sz="2800" b="1" dirty="0" smtClean="0">
                <a:latin typeface="Book Antiqua" pitchFamily="18" charset="0"/>
              </a:rPr>
              <a:t>I have caught cold.</a:t>
            </a:r>
            <a:endParaRPr lang="en-US" sz="2800" b="1" dirty="0">
              <a:latin typeface="Book Antiqua" pitchFamily="18" charset="0"/>
            </a:endParaRPr>
          </a:p>
        </p:txBody>
      </p:sp>
    </p:spTree>
    <p:extLst>
      <p:ext uri="{BB962C8B-B14F-4D97-AF65-F5344CB8AC3E}">
        <p14:creationId xmlns:p14="http://schemas.microsoft.com/office/powerpoint/2010/main" val="1489268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600200"/>
            <a:ext cx="9144000" cy="5257800"/>
          </a:xfrm>
          <a:prstGeom prst="rect">
            <a:avLst/>
          </a:prstGeom>
        </p:spPr>
      </p:pic>
      <p:sp>
        <p:nvSpPr>
          <p:cNvPr id="3" name="Rounded Rectangular Callout 2"/>
          <p:cNvSpPr/>
          <p:nvPr/>
        </p:nvSpPr>
        <p:spPr>
          <a:xfrm>
            <a:off x="3124200" y="1981200"/>
            <a:ext cx="2438400" cy="609600"/>
          </a:xfrm>
          <a:prstGeom prst="wedgeRoundRectCallout">
            <a:avLst>
              <a:gd name="adj1" fmla="val 69385"/>
              <a:gd name="adj2" fmla="val 212500"/>
              <a:gd name="adj3" fmla="val 16667"/>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smtClean="0">
                <a:latin typeface="Book Antiqua" pitchFamily="18" charset="0"/>
              </a:rPr>
              <a:t>How long?</a:t>
            </a:r>
            <a:endParaRPr lang="en-US" sz="2800" b="1">
              <a:latin typeface="Book Antiqua" pitchFamily="18" charset="0"/>
            </a:endParaRPr>
          </a:p>
        </p:txBody>
      </p:sp>
      <p:sp>
        <p:nvSpPr>
          <p:cNvPr id="4" name="Rounded Rectangular Callout 3"/>
          <p:cNvSpPr/>
          <p:nvPr/>
        </p:nvSpPr>
        <p:spPr>
          <a:xfrm>
            <a:off x="3581400" y="4724400"/>
            <a:ext cx="2209800" cy="685800"/>
          </a:xfrm>
          <a:prstGeom prst="wedgeRoundRectCallout">
            <a:avLst>
              <a:gd name="adj1" fmla="val -64846"/>
              <a:gd name="adj2" fmla="val -137209"/>
              <a:gd name="adj3" fmla="val 16667"/>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2">
            <a:schemeClr val="dk1"/>
          </a:fillRef>
          <a:effectRef idx="1">
            <a:schemeClr val="dk1"/>
          </a:effectRef>
          <a:fontRef idx="minor">
            <a:schemeClr val="dk1"/>
          </a:fontRef>
        </p:style>
        <p:txBody>
          <a:bodyPr rtlCol="0" anchor="ctr"/>
          <a:lstStyle/>
          <a:p>
            <a:pPr algn="ctr"/>
            <a:r>
              <a:rPr lang="en-US" sz="2800" b="1" dirty="0" smtClean="0">
                <a:latin typeface="Book Antiqua" pitchFamily="18" charset="0"/>
              </a:rPr>
              <a:t>Four days.</a:t>
            </a:r>
            <a:endParaRPr lang="en-US" sz="2800" b="1" dirty="0">
              <a:latin typeface="Book Antiqua" pitchFamily="18" charset="0"/>
            </a:endParaRPr>
          </a:p>
        </p:txBody>
      </p:sp>
    </p:spTree>
    <p:extLst>
      <p:ext uri="{BB962C8B-B14F-4D97-AF65-F5344CB8AC3E}">
        <p14:creationId xmlns:p14="http://schemas.microsoft.com/office/powerpoint/2010/main" val="2763117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BEBA8EAE-BF5A-486C-A8C5-ECC9F3942E4B}">
                <a14:imgProps xmlns:a14="http://schemas.microsoft.com/office/drawing/2010/main">
                  <a14:imgLayer r:embed="rId3">
                    <a14:imgEffect>
                      <a14:brightnessContrast bright="17000" contrast="43000"/>
                    </a14:imgEffect>
                  </a14:imgLayer>
                </a14:imgProps>
              </a:ext>
              <a:ext uri="{28A0092B-C50C-407E-A947-70E740481C1C}">
                <a14:useLocalDpi xmlns:a14="http://schemas.microsoft.com/office/drawing/2010/main"/>
              </a:ext>
            </a:extLst>
          </a:blip>
          <a:stretch>
            <a:fillRect/>
          </a:stretch>
        </p:blipFill>
        <p:spPr>
          <a:xfrm>
            <a:off x="-32657" y="1611086"/>
            <a:ext cx="9144000" cy="5257800"/>
          </a:xfrm>
          <a:prstGeom prst="rect">
            <a:avLst/>
          </a:prstGeom>
        </p:spPr>
      </p:pic>
      <p:sp>
        <p:nvSpPr>
          <p:cNvPr id="4" name="Rounded Rectangular Callout 3"/>
          <p:cNvSpPr/>
          <p:nvPr/>
        </p:nvSpPr>
        <p:spPr>
          <a:xfrm>
            <a:off x="1981200" y="1828800"/>
            <a:ext cx="3581400" cy="584200"/>
          </a:xfrm>
          <a:prstGeom prst="wedgeRoundRectCallout">
            <a:avLst>
              <a:gd name="adj1" fmla="val 66040"/>
              <a:gd name="adj2" fmla="val 262545"/>
              <a:gd name="adj3" fmla="val 16667"/>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smtClean="0">
                <a:latin typeface="Book Antiqua" pitchFamily="18" charset="0"/>
              </a:rPr>
              <a:t>Did you go in rain?</a:t>
            </a:r>
            <a:endParaRPr lang="en-US" sz="2800" b="1">
              <a:latin typeface="Book Antiqua" pitchFamily="18" charset="0"/>
            </a:endParaRPr>
          </a:p>
        </p:txBody>
      </p:sp>
      <p:sp>
        <p:nvSpPr>
          <p:cNvPr id="5" name="Rounded Rectangular Callout 4"/>
          <p:cNvSpPr/>
          <p:nvPr/>
        </p:nvSpPr>
        <p:spPr>
          <a:xfrm>
            <a:off x="4038600" y="4953000"/>
            <a:ext cx="1676401" cy="457200"/>
          </a:xfrm>
          <a:prstGeom prst="wedgeRoundRectCallout">
            <a:avLst>
              <a:gd name="adj1" fmla="val -98994"/>
              <a:gd name="adj2" fmla="val -213651"/>
              <a:gd name="adj3" fmla="val 16667"/>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2">
            <a:schemeClr val="dk1"/>
          </a:fillRef>
          <a:effectRef idx="1">
            <a:schemeClr val="dk1"/>
          </a:effectRef>
          <a:fontRef idx="minor">
            <a:schemeClr val="dk1"/>
          </a:fontRef>
        </p:style>
        <p:txBody>
          <a:bodyPr rtlCol="0" anchor="ctr"/>
          <a:lstStyle/>
          <a:p>
            <a:pPr algn="ctr"/>
            <a:r>
              <a:rPr lang="en-US" sz="2800" b="1" smtClean="0">
                <a:latin typeface="Book Antiqua" pitchFamily="18" charset="0"/>
              </a:rPr>
              <a:t>Yes.</a:t>
            </a:r>
            <a:endParaRPr lang="en-US" sz="2800" b="1">
              <a:latin typeface="Book Antiqua" pitchFamily="18" charset="0"/>
            </a:endParaRPr>
          </a:p>
        </p:txBody>
      </p:sp>
    </p:spTree>
    <p:extLst>
      <p:ext uri="{BB962C8B-B14F-4D97-AF65-F5344CB8AC3E}">
        <p14:creationId xmlns:p14="http://schemas.microsoft.com/office/powerpoint/2010/main" val="2926454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BEBA8EAE-BF5A-486C-A8C5-ECC9F3942E4B}">
                <a14:imgProps xmlns:a14="http://schemas.microsoft.com/office/drawing/2010/main">
                  <a14:imgLayer r:embed="rId3">
                    <a14:imgEffect>
                      <a14:brightnessContrast bright="16000" contrast="44000"/>
                    </a14:imgEffect>
                  </a14:imgLayer>
                </a14:imgProps>
              </a:ext>
              <a:ext uri="{28A0092B-C50C-407E-A947-70E740481C1C}">
                <a14:useLocalDpi xmlns:a14="http://schemas.microsoft.com/office/drawing/2010/main"/>
              </a:ext>
            </a:extLst>
          </a:blip>
          <a:stretch>
            <a:fillRect/>
          </a:stretch>
        </p:blipFill>
        <p:spPr>
          <a:xfrm>
            <a:off x="-21771" y="1714500"/>
            <a:ext cx="9144000" cy="5143500"/>
          </a:xfrm>
          <a:prstGeom prst="rect">
            <a:avLst/>
          </a:prstGeom>
        </p:spPr>
      </p:pic>
      <p:sp>
        <p:nvSpPr>
          <p:cNvPr id="6" name="Rounded Rectangular Callout 5"/>
          <p:cNvSpPr/>
          <p:nvPr/>
        </p:nvSpPr>
        <p:spPr>
          <a:xfrm>
            <a:off x="1733961" y="2209800"/>
            <a:ext cx="4038600" cy="990600"/>
          </a:xfrm>
          <a:prstGeom prst="wedgeRoundRectCallout">
            <a:avLst>
              <a:gd name="adj1" fmla="val 74046"/>
              <a:gd name="adj2" fmla="val 169460"/>
              <a:gd name="adj3" fmla="val 16667"/>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dirty="0" smtClean="0">
                <a:latin typeface="Book Antiqua" pitchFamily="18" charset="0"/>
              </a:rPr>
              <a:t>O,I see. This is the cause of your cold.</a:t>
            </a:r>
            <a:endParaRPr lang="en-US" sz="2800" b="1" dirty="0">
              <a:latin typeface="Book Antiqua" pitchFamily="18" charset="0"/>
            </a:endParaRPr>
          </a:p>
        </p:txBody>
      </p:sp>
      <p:sp>
        <p:nvSpPr>
          <p:cNvPr id="7" name="Rounded Rectangular Callout 6"/>
          <p:cNvSpPr/>
          <p:nvPr/>
        </p:nvSpPr>
        <p:spPr>
          <a:xfrm>
            <a:off x="3956169" y="5558091"/>
            <a:ext cx="2825632" cy="614109"/>
          </a:xfrm>
          <a:prstGeom prst="wedgeRoundRectCallout">
            <a:avLst>
              <a:gd name="adj1" fmla="val -53687"/>
              <a:gd name="adj2" fmla="val -156059"/>
              <a:gd name="adj3" fmla="val 16667"/>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2">
            <a:schemeClr val="dk1"/>
          </a:fillRef>
          <a:effectRef idx="1">
            <a:schemeClr val="dk1"/>
          </a:effectRef>
          <a:fontRef idx="minor">
            <a:schemeClr val="dk1"/>
          </a:fontRef>
        </p:style>
        <p:txBody>
          <a:bodyPr rtlCol="0" anchor="ctr"/>
          <a:lstStyle/>
          <a:p>
            <a:pPr algn="ctr"/>
            <a:r>
              <a:rPr lang="en-US" sz="2800" b="1" dirty="0" smtClean="0">
                <a:latin typeface="Book Antiqua" pitchFamily="18" charset="0"/>
              </a:rPr>
              <a:t>I also think so.</a:t>
            </a:r>
            <a:endParaRPr lang="en-US" sz="2800" b="1" dirty="0">
              <a:latin typeface="Book Antiqua" pitchFamily="18" charset="0"/>
            </a:endParaRPr>
          </a:p>
        </p:txBody>
      </p:sp>
    </p:spTree>
    <p:extLst>
      <p:ext uri="{BB962C8B-B14F-4D97-AF65-F5344CB8AC3E}">
        <p14:creationId xmlns:p14="http://schemas.microsoft.com/office/powerpoint/2010/main" val="1456192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8000">
              <a:schemeClr val="accent6">
                <a:lumMod val="60000"/>
                <a:lumOff val="40000"/>
              </a:schemeClr>
            </a:gs>
            <a:gs pos="38000">
              <a:schemeClr val="tx1"/>
            </a:gs>
            <a:gs pos="97500">
              <a:schemeClr val="tx1"/>
            </a:gs>
          </a:gsLst>
          <a:lin ang="5400000" scaled="0"/>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7780334">
            <a:off x="2432891" y="572822"/>
            <a:ext cx="4802236" cy="5434549"/>
          </a:xfrm>
          <a:prstGeom prst="rect">
            <a:avLst/>
          </a:prstGeom>
        </p:spPr>
      </p:pic>
      <p:sp>
        <p:nvSpPr>
          <p:cNvPr id="8" name="TextBox 7"/>
          <p:cNvSpPr txBox="1"/>
          <p:nvPr/>
        </p:nvSpPr>
        <p:spPr>
          <a:xfrm>
            <a:off x="1333500" y="4942114"/>
            <a:ext cx="6477000" cy="1676400"/>
          </a:xfrm>
          <a:prstGeom prst="rect">
            <a:avLst/>
          </a:prstGeom>
          <a:noFill/>
        </p:spPr>
        <p:txBody>
          <a:bodyPr wrap="square" rtlCol="0">
            <a:prstTxWarp prst="textWave1">
              <a:avLst/>
            </a:prstTxWarp>
            <a:spAutoFit/>
          </a:bodyPr>
          <a:lstStyle/>
          <a:p>
            <a:r>
              <a:rPr lang="en-US" sz="4000" b="1" dirty="0" smtClean="0">
                <a:solidFill>
                  <a:schemeClr val="bg1"/>
                </a:solidFill>
                <a:latin typeface="Book Antiqua" pitchFamily="18" charset="0"/>
              </a:rPr>
              <a:t>Welcome</a:t>
            </a:r>
            <a:endParaRPr lang="en-US" sz="4000" b="1" dirty="0">
              <a:solidFill>
                <a:schemeClr val="bg1"/>
              </a:solidFill>
              <a:latin typeface="Book Antiqua" pitchFamily="18" charset="0"/>
            </a:endParaRPr>
          </a:p>
        </p:txBody>
      </p:sp>
      <p:sp>
        <p:nvSpPr>
          <p:cNvPr id="2" name="Rectangle 1"/>
          <p:cNvSpPr/>
          <p:nvPr/>
        </p:nvSpPr>
        <p:spPr>
          <a:xfrm>
            <a:off x="0" y="0"/>
            <a:ext cx="9144000" cy="6858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12215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53" presetClass="entr" presetSubtype="16" fill="hold" grpId="0" nodeType="withEffect">
                                  <p:stCondLst>
                                    <p:cond delay="0"/>
                                  </p:stCondLst>
                                  <p:iterate type="lt">
                                    <p:tmPct val="0"/>
                                  </p:iterate>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par>
                                <p:cTn id="16" presetID="28" presetClass="emph" presetSubtype="0" repeatCount="5000" fill="hold" grpId="1" nodeType="withEffect">
                                  <p:stCondLst>
                                    <p:cond delay="0"/>
                                  </p:stCondLst>
                                  <p:iterate type="lt">
                                    <p:tmPct val="10000"/>
                                  </p:iterate>
                                  <p:childTnLst>
                                    <p:animClr clrSpc="rgb" dir="cw">
                                      <p:cBhvr override="childStyle">
                                        <p:cTn id="17" dur="500" fill="hold"/>
                                        <p:tgtEl>
                                          <p:spTgt spid="8"/>
                                        </p:tgtEl>
                                        <p:attrNameLst>
                                          <p:attrName>style.color</p:attrName>
                                        </p:attrNameLst>
                                      </p:cBhvr>
                                      <p:to>
                                        <a:schemeClr val="accent2"/>
                                      </p:to>
                                    </p:animClr>
                                    <p:animClr clrSpc="rgb" dir="cw">
                                      <p:cBhvr>
                                        <p:cTn id="18" dur="500" fill="hold"/>
                                        <p:tgtEl>
                                          <p:spTgt spid="8"/>
                                        </p:tgtEl>
                                        <p:attrNameLst>
                                          <p:attrName>fillcolor</p:attrName>
                                        </p:attrNameLst>
                                      </p:cBhvr>
                                      <p:to>
                                        <a:schemeClr val="accent2"/>
                                      </p:to>
                                    </p:animClr>
                                    <p:set>
                                      <p:cBhvr>
                                        <p:cTn id="19" dur="500" fill="hold"/>
                                        <p:tgtEl>
                                          <p:spTgt spid="8"/>
                                        </p:tgtEl>
                                        <p:attrNameLst>
                                          <p:attrName>fill.type</p:attrName>
                                        </p:attrNameLst>
                                      </p:cBhvr>
                                      <p:to>
                                        <p:strVal val="solid"/>
                                      </p:to>
                                    </p:set>
                                    <p:anim to="1.5" calcmode="lin" valueType="num">
                                      <p:cBhvr override="childStyle">
                                        <p:cTn id="20" dur="500" fill="hold"/>
                                        <p:tgtEl>
                                          <p:spTgt spid="8"/>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BEBA8EAE-BF5A-486C-A8C5-ECC9F3942E4B}">
                <a14:imgProps xmlns:a14="http://schemas.microsoft.com/office/drawing/2010/main">
                  <a14:imgLayer r:embed="rId3">
                    <a14:imgEffect>
                      <a14:brightnessContrast bright="14000" contrast="33000"/>
                    </a14:imgEffect>
                  </a14:imgLayer>
                </a14:imgProps>
              </a:ext>
              <a:ext uri="{28A0092B-C50C-407E-A947-70E740481C1C}">
                <a14:useLocalDpi xmlns:a14="http://schemas.microsoft.com/office/drawing/2010/main"/>
              </a:ext>
            </a:extLst>
          </a:blip>
          <a:stretch>
            <a:fillRect/>
          </a:stretch>
        </p:blipFill>
        <p:spPr>
          <a:xfrm>
            <a:off x="3629" y="1600200"/>
            <a:ext cx="9144000" cy="5257800"/>
          </a:xfrm>
          <a:prstGeom prst="rect">
            <a:avLst/>
          </a:prstGeom>
        </p:spPr>
      </p:pic>
      <p:sp>
        <p:nvSpPr>
          <p:cNvPr id="4" name="Rounded Rectangular Callout 3"/>
          <p:cNvSpPr/>
          <p:nvPr/>
        </p:nvSpPr>
        <p:spPr>
          <a:xfrm>
            <a:off x="1933241" y="1828800"/>
            <a:ext cx="4038600" cy="990600"/>
          </a:xfrm>
          <a:prstGeom prst="wedgeRoundRectCallout">
            <a:avLst>
              <a:gd name="adj1" fmla="val 74046"/>
              <a:gd name="adj2" fmla="val 169460"/>
              <a:gd name="adj3" fmla="val 16667"/>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smtClean="0">
                <a:latin typeface="Book Antiqua" pitchFamily="18" charset="0"/>
              </a:rPr>
              <a:t>Don’t worry. Let me check you physically.</a:t>
            </a:r>
            <a:endParaRPr lang="en-US" sz="2800" b="1">
              <a:latin typeface="Book Antiqua" pitchFamily="18" charset="0"/>
            </a:endParaRPr>
          </a:p>
        </p:txBody>
      </p:sp>
      <p:sp>
        <p:nvSpPr>
          <p:cNvPr id="5" name="Rounded Rectangular Callout 4"/>
          <p:cNvSpPr/>
          <p:nvPr/>
        </p:nvSpPr>
        <p:spPr>
          <a:xfrm>
            <a:off x="3952541" y="4959377"/>
            <a:ext cx="2295859" cy="679423"/>
          </a:xfrm>
          <a:prstGeom prst="wedgeRoundRectCallout">
            <a:avLst>
              <a:gd name="adj1" fmla="val -56784"/>
              <a:gd name="adj2" fmla="val -121366"/>
              <a:gd name="adj3" fmla="val 16667"/>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2">
            <a:schemeClr val="dk1"/>
          </a:fillRef>
          <a:effectRef idx="1">
            <a:schemeClr val="dk1"/>
          </a:effectRef>
          <a:fontRef idx="minor">
            <a:schemeClr val="dk1"/>
          </a:fontRef>
        </p:style>
        <p:txBody>
          <a:bodyPr rtlCol="0" anchor="ctr"/>
          <a:lstStyle/>
          <a:p>
            <a:pPr algn="ctr"/>
            <a:r>
              <a:rPr lang="en-US" sz="2800" b="1" smtClean="0">
                <a:latin typeface="Book Antiqua" pitchFamily="18" charset="0"/>
              </a:rPr>
              <a:t>Ok sir.</a:t>
            </a:r>
            <a:endParaRPr lang="en-US" sz="2800" b="1">
              <a:latin typeface="Book Antiqua" pitchFamily="18" charset="0"/>
            </a:endParaRPr>
          </a:p>
        </p:txBody>
      </p:sp>
    </p:spTree>
    <p:extLst>
      <p:ext uri="{BB962C8B-B14F-4D97-AF65-F5344CB8AC3E}">
        <p14:creationId xmlns:p14="http://schemas.microsoft.com/office/powerpoint/2010/main" val="2486150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BEBA8EAE-BF5A-486C-A8C5-ECC9F3942E4B}">
                <a14:imgProps xmlns:a14="http://schemas.microsoft.com/office/drawing/2010/main">
                  <a14:imgLayer r:embed="rId3">
                    <a14:imgEffect>
                      <a14:brightnessContrast bright="17000" contrast="36000"/>
                    </a14:imgEffect>
                  </a14:imgLayer>
                </a14:imgProps>
              </a:ext>
              <a:ext uri="{28A0092B-C50C-407E-A947-70E740481C1C}">
                <a14:useLocalDpi xmlns:a14="http://schemas.microsoft.com/office/drawing/2010/main"/>
              </a:ext>
            </a:extLst>
          </a:blip>
          <a:stretch>
            <a:fillRect/>
          </a:stretch>
        </p:blipFill>
        <p:spPr>
          <a:xfrm>
            <a:off x="0" y="1524000"/>
            <a:ext cx="9144000" cy="5334000"/>
          </a:xfrm>
          <a:prstGeom prst="rect">
            <a:avLst/>
          </a:prstGeom>
        </p:spPr>
      </p:pic>
      <p:sp>
        <p:nvSpPr>
          <p:cNvPr id="3" name="Rounded Rectangular Callout 2"/>
          <p:cNvSpPr/>
          <p:nvPr/>
        </p:nvSpPr>
        <p:spPr>
          <a:xfrm>
            <a:off x="1143000" y="2237014"/>
            <a:ext cx="3657600" cy="734786"/>
          </a:xfrm>
          <a:prstGeom prst="wedgeRoundRectCallout">
            <a:avLst>
              <a:gd name="adj1" fmla="val 66730"/>
              <a:gd name="adj2" fmla="val 226104"/>
              <a:gd name="adj3" fmla="val 16667"/>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smtClean="0">
                <a:latin typeface="Book Antiqua" pitchFamily="18" charset="0"/>
              </a:rPr>
              <a:t>Breath long, again.</a:t>
            </a:r>
            <a:endParaRPr lang="en-US" sz="2800" b="1">
              <a:latin typeface="Book Antiqua" pitchFamily="18" charset="0"/>
            </a:endParaRPr>
          </a:p>
        </p:txBody>
      </p:sp>
      <p:sp>
        <p:nvSpPr>
          <p:cNvPr id="4" name="Rounded Rectangular Callout 3"/>
          <p:cNvSpPr/>
          <p:nvPr/>
        </p:nvSpPr>
        <p:spPr>
          <a:xfrm>
            <a:off x="4038600" y="5334000"/>
            <a:ext cx="1981200" cy="609600"/>
          </a:xfrm>
          <a:prstGeom prst="wedgeRoundRectCallout">
            <a:avLst>
              <a:gd name="adj1" fmla="val -72896"/>
              <a:gd name="adj2" fmla="val -140320"/>
              <a:gd name="adj3" fmla="val 16667"/>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2">
            <a:schemeClr val="dk1"/>
          </a:fillRef>
          <a:effectRef idx="1">
            <a:schemeClr val="dk1"/>
          </a:effectRef>
          <a:fontRef idx="minor">
            <a:schemeClr val="dk1"/>
          </a:fontRef>
        </p:style>
        <p:txBody>
          <a:bodyPr rtlCol="0" anchor="ctr"/>
          <a:lstStyle/>
          <a:p>
            <a:pPr algn="ctr"/>
            <a:r>
              <a:rPr lang="en-US" sz="2800" b="1" dirty="0" smtClean="0">
                <a:latin typeface="Book Antiqua" pitchFamily="18" charset="0"/>
              </a:rPr>
              <a:t>Ok doctor.</a:t>
            </a:r>
            <a:endParaRPr lang="en-US" sz="2800" b="1" dirty="0">
              <a:latin typeface="Book Antiqua" pitchFamily="18" charset="0"/>
            </a:endParaRPr>
          </a:p>
        </p:txBody>
      </p:sp>
    </p:spTree>
    <p:extLst>
      <p:ext uri="{BB962C8B-B14F-4D97-AF65-F5344CB8AC3E}">
        <p14:creationId xmlns:p14="http://schemas.microsoft.com/office/powerpoint/2010/main" val="3518353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BEBA8EAE-BF5A-486C-A8C5-ECC9F3942E4B}">
                <a14:imgProps xmlns:a14="http://schemas.microsoft.com/office/drawing/2010/main">
                  <a14:imgLayer r:embed="rId3">
                    <a14:imgEffect>
                      <a14:brightnessContrast bright="14000" contrast="27000"/>
                    </a14:imgEffect>
                  </a14:imgLayer>
                </a14:imgProps>
              </a:ext>
              <a:ext uri="{28A0092B-C50C-407E-A947-70E740481C1C}">
                <a14:useLocalDpi xmlns:a14="http://schemas.microsoft.com/office/drawing/2010/main"/>
              </a:ext>
            </a:extLst>
          </a:blip>
          <a:stretch>
            <a:fillRect/>
          </a:stretch>
        </p:blipFill>
        <p:spPr>
          <a:xfrm>
            <a:off x="10886" y="1600200"/>
            <a:ext cx="9144000" cy="5246914"/>
          </a:xfrm>
          <a:prstGeom prst="rect">
            <a:avLst/>
          </a:prstGeom>
        </p:spPr>
      </p:pic>
      <p:sp>
        <p:nvSpPr>
          <p:cNvPr id="3" name="Rounded Rectangular Callout 2"/>
          <p:cNvSpPr/>
          <p:nvPr/>
        </p:nvSpPr>
        <p:spPr>
          <a:xfrm>
            <a:off x="1219200" y="2819400"/>
            <a:ext cx="4038600" cy="609600"/>
          </a:xfrm>
          <a:prstGeom prst="wedgeRoundRectCallout">
            <a:avLst>
              <a:gd name="adj1" fmla="val 57873"/>
              <a:gd name="adj2" fmla="val 209569"/>
              <a:gd name="adj3" fmla="val 16667"/>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dirty="0" smtClean="0">
                <a:latin typeface="Book Antiqua" pitchFamily="18" charset="0"/>
              </a:rPr>
              <a:t>Let me see your back.</a:t>
            </a:r>
            <a:endParaRPr lang="en-US" sz="2800" b="1" dirty="0">
              <a:latin typeface="Book Antiqua" pitchFamily="18" charset="0"/>
            </a:endParaRPr>
          </a:p>
        </p:txBody>
      </p:sp>
      <p:sp>
        <p:nvSpPr>
          <p:cNvPr id="4" name="Rounded Rectangular Callout 3"/>
          <p:cNvSpPr/>
          <p:nvPr/>
        </p:nvSpPr>
        <p:spPr>
          <a:xfrm>
            <a:off x="4495800" y="5635998"/>
            <a:ext cx="1745343" cy="611468"/>
          </a:xfrm>
          <a:prstGeom prst="wedgeRoundRectCallout">
            <a:avLst>
              <a:gd name="adj1" fmla="val -74736"/>
              <a:gd name="adj2" fmla="val -132588"/>
              <a:gd name="adj3" fmla="val 16667"/>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2">
            <a:schemeClr val="dk1"/>
          </a:fillRef>
          <a:effectRef idx="1">
            <a:schemeClr val="dk1"/>
          </a:effectRef>
          <a:fontRef idx="minor">
            <a:schemeClr val="dk1"/>
          </a:fontRef>
        </p:style>
        <p:txBody>
          <a:bodyPr rtlCol="0" anchor="ctr"/>
          <a:lstStyle/>
          <a:p>
            <a:pPr algn="ctr"/>
            <a:r>
              <a:rPr lang="en-US" sz="2800" b="1" smtClean="0">
                <a:latin typeface="Book Antiqua" pitchFamily="18" charset="0"/>
              </a:rPr>
              <a:t>Ok sir.</a:t>
            </a:r>
            <a:endParaRPr lang="en-US" sz="2800" b="1">
              <a:latin typeface="Book Antiqua" pitchFamily="18" charset="0"/>
            </a:endParaRPr>
          </a:p>
        </p:txBody>
      </p:sp>
    </p:spTree>
    <p:extLst>
      <p:ext uri="{BB962C8B-B14F-4D97-AF65-F5344CB8AC3E}">
        <p14:creationId xmlns:p14="http://schemas.microsoft.com/office/powerpoint/2010/main" val="710630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1000" contrast="38000"/>
                    </a14:imgEffect>
                  </a14:imgLayer>
                </a14:imgProps>
              </a:ext>
              <a:ext uri="{28A0092B-C50C-407E-A947-70E740481C1C}">
                <a14:useLocalDpi xmlns:a14="http://schemas.microsoft.com/office/drawing/2010/main"/>
              </a:ext>
            </a:extLst>
          </a:blip>
          <a:stretch>
            <a:fillRect/>
          </a:stretch>
        </p:blipFill>
        <p:spPr>
          <a:xfrm>
            <a:off x="0" y="1600200"/>
            <a:ext cx="9144000" cy="5257800"/>
          </a:xfrm>
          <a:prstGeom prst="rect">
            <a:avLst/>
          </a:prstGeom>
        </p:spPr>
      </p:pic>
      <p:sp>
        <p:nvSpPr>
          <p:cNvPr id="3" name="Rounded Rectangular Callout 2"/>
          <p:cNvSpPr/>
          <p:nvPr/>
        </p:nvSpPr>
        <p:spPr>
          <a:xfrm>
            <a:off x="1143000" y="2514600"/>
            <a:ext cx="3429000" cy="685800"/>
          </a:xfrm>
          <a:prstGeom prst="wedgeRoundRectCallout">
            <a:avLst>
              <a:gd name="adj1" fmla="val 71618"/>
              <a:gd name="adj2" fmla="val 237022"/>
              <a:gd name="adj3" fmla="val 16667"/>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smtClean="0">
                <a:latin typeface="Book Antiqua" pitchFamily="18" charset="0"/>
              </a:rPr>
              <a:t>Open your mouth.</a:t>
            </a:r>
            <a:endParaRPr lang="en-US" sz="2800" b="1">
              <a:latin typeface="Book Antiqua" pitchFamily="18" charset="0"/>
            </a:endParaRPr>
          </a:p>
        </p:txBody>
      </p:sp>
      <p:sp>
        <p:nvSpPr>
          <p:cNvPr id="4" name="Rounded Rectangular Callout 3"/>
          <p:cNvSpPr/>
          <p:nvPr/>
        </p:nvSpPr>
        <p:spPr>
          <a:xfrm>
            <a:off x="3657601" y="5724018"/>
            <a:ext cx="2133599" cy="524382"/>
          </a:xfrm>
          <a:prstGeom prst="wedgeRoundRectCallout">
            <a:avLst>
              <a:gd name="adj1" fmla="val -64634"/>
              <a:gd name="adj2" fmla="val -140689"/>
              <a:gd name="adj3" fmla="val 16667"/>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2">
            <a:schemeClr val="dk1"/>
          </a:fillRef>
          <a:effectRef idx="1">
            <a:schemeClr val="dk1"/>
          </a:effectRef>
          <a:fontRef idx="minor">
            <a:schemeClr val="dk1"/>
          </a:fontRef>
        </p:style>
        <p:txBody>
          <a:bodyPr rtlCol="0" anchor="ctr"/>
          <a:lstStyle/>
          <a:p>
            <a:pPr algn="ctr"/>
            <a:r>
              <a:rPr lang="en-US" sz="2800" b="1" smtClean="0">
                <a:latin typeface="Book Antiqua" pitchFamily="18" charset="0"/>
              </a:rPr>
              <a:t>Sure sir.</a:t>
            </a:r>
            <a:endParaRPr lang="en-US" sz="2800" b="1">
              <a:latin typeface="Book Antiqua" pitchFamily="18" charset="0"/>
            </a:endParaRPr>
          </a:p>
        </p:txBody>
      </p:sp>
    </p:spTree>
    <p:extLst>
      <p:ext uri="{BB962C8B-B14F-4D97-AF65-F5344CB8AC3E}">
        <p14:creationId xmlns:p14="http://schemas.microsoft.com/office/powerpoint/2010/main" val="3871842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 contrast="29000"/>
                    </a14:imgEffect>
                  </a14:imgLayer>
                </a14:imgProps>
              </a:ext>
              <a:ext uri="{28A0092B-C50C-407E-A947-70E740481C1C}">
                <a14:useLocalDpi xmlns:a14="http://schemas.microsoft.com/office/drawing/2010/main"/>
              </a:ext>
            </a:extLst>
          </a:blip>
          <a:stretch>
            <a:fillRect/>
          </a:stretch>
        </p:blipFill>
        <p:spPr>
          <a:xfrm>
            <a:off x="21771" y="1600200"/>
            <a:ext cx="9144000" cy="5257800"/>
          </a:xfrm>
          <a:prstGeom prst="rect">
            <a:avLst/>
          </a:prstGeom>
        </p:spPr>
      </p:pic>
      <p:sp>
        <p:nvSpPr>
          <p:cNvPr id="6" name="Rounded Rectangular Callout 5"/>
          <p:cNvSpPr/>
          <p:nvPr/>
        </p:nvSpPr>
        <p:spPr>
          <a:xfrm>
            <a:off x="1553029" y="2911929"/>
            <a:ext cx="4038600" cy="990600"/>
          </a:xfrm>
          <a:prstGeom prst="wedgeRoundRectCallout">
            <a:avLst>
              <a:gd name="adj1" fmla="val 74046"/>
              <a:gd name="adj2" fmla="val 169460"/>
              <a:gd name="adj3" fmla="val 16667"/>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dirty="0" smtClean="0">
                <a:latin typeface="Book Antiqua" pitchFamily="18" charset="0"/>
              </a:rPr>
              <a:t>Let me check your tongue.</a:t>
            </a:r>
            <a:endParaRPr lang="en-US" sz="2800" b="1" dirty="0">
              <a:latin typeface="Book Antiqua" pitchFamily="18" charset="0"/>
            </a:endParaRPr>
          </a:p>
        </p:txBody>
      </p:sp>
      <p:sp>
        <p:nvSpPr>
          <p:cNvPr id="7" name="Rounded Rectangular Callout 6"/>
          <p:cNvSpPr/>
          <p:nvPr/>
        </p:nvSpPr>
        <p:spPr>
          <a:xfrm>
            <a:off x="5029200" y="5945361"/>
            <a:ext cx="2286000" cy="607839"/>
          </a:xfrm>
          <a:prstGeom prst="wedgeRoundRectCallout">
            <a:avLst>
              <a:gd name="adj1" fmla="val -72120"/>
              <a:gd name="adj2" fmla="val -129113"/>
              <a:gd name="adj3" fmla="val 16667"/>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2">
            <a:schemeClr val="dk1"/>
          </a:fillRef>
          <a:effectRef idx="1">
            <a:schemeClr val="dk1"/>
          </a:effectRef>
          <a:fontRef idx="minor">
            <a:schemeClr val="dk1"/>
          </a:fontRef>
        </p:style>
        <p:txBody>
          <a:bodyPr rtlCol="0" anchor="ctr"/>
          <a:lstStyle/>
          <a:p>
            <a:pPr algn="ctr"/>
            <a:r>
              <a:rPr lang="en-US" sz="2800" b="1" dirty="0" smtClean="0">
                <a:latin typeface="Book Antiqua" pitchFamily="18" charset="0"/>
              </a:rPr>
              <a:t>Of course.</a:t>
            </a:r>
            <a:endParaRPr lang="en-US" sz="2800" b="1" dirty="0">
              <a:latin typeface="Book Antiqua" pitchFamily="18" charset="0"/>
            </a:endParaRPr>
          </a:p>
        </p:txBody>
      </p:sp>
    </p:spTree>
    <p:extLst>
      <p:ext uri="{BB962C8B-B14F-4D97-AF65-F5344CB8AC3E}">
        <p14:creationId xmlns:p14="http://schemas.microsoft.com/office/powerpoint/2010/main" val="2446606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BEBA8EAE-BF5A-486C-A8C5-ECC9F3942E4B}">
                <a14:imgProps xmlns:a14="http://schemas.microsoft.com/office/drawing/2010/main">
                  <a14:imgLayer r:embed="rId3">
                    <a14:imgEffect>
                      <a14:brightnessContrast bright="14000" contrast="33000"/>
                    </a14:imgEffect>
                  </a14:imgLayer>
                </a14:imgProps>
              </a:ext>
              <a:ext uri="{28A0092B-C50C-407E-A947-70E740481C1C}">
                <a14:useLocalDpi xmlns:a14="http://schemas.microsoft.com/office/drawing/2010/main"/>
              </a:ext>
            </a:extLst>
          </a:blip>
          <a:stretch>
            <a:fillRect/>
          </a:stretch>
        </p:blipFill>
        <p:spPr>
          <a:xfrm>
            <a:off x="32657" y="1600200"/>
            <a:ext cx="9144000" cy="5257800"/>
          </a:xfrm>
          <a:prstGeom prst="rect">
            <a:avLst/>
          </a:prstGeom>
        </p:spPr>
      </p:pic>
      <p:sp>
        <p:nvSpPr>
          <p:cNvPr id="3" name="Rounded Rectangular Callout 2"/>
          <p:cNvSpPr/>
          <p:nvPr/>
        </p:nvSpPr>
        <p:spPr>
          <a:xfrm>
            <a:off x="152400" y="1600201"/>
            <a:ext cx="5029201" cy="914400"/>
          </a:xfrm>
          <a:prstGeom prst="wedgeRoundRectCallout">
            <a:avLst>
              <a:gd name="adj1" fmla="val 38849"/>
              <a:gd name="adj2" fmla="val 163599"/>
              <a:gd name="adj3" fmla="val 16667"/>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just"/>
            <a:r>
              <a:rPr lang="en-US" sz="2400" b="1" dirty="0" smtClean="0">
                <a:latin typeface="Book Antiqua" pitchFamily="18" charset="0"/>
              </a:rPr>
              <a:t>I am giving you some medicines. You will take them properly, Ok?</a:t>
            </a:r>
            <a:endParaRPr lang="en-US" sz="2400" b="1" dirty="0">
              <a:latin typeface="Book Antiqua" pitchFamily="18" charset="0"/>
            </a:endParaRPr>
          </a:p>
        </p:txBody>
      </p:sp>
      <p:sp>
        <p:nvSpPr>
          <p:cNvPr id="4" name="Rounded Rectangular Callout 3"/>
          <p:cNvSpPr/>
          <p:nvPr/>
        </p:nvSpPr>
        <p:spPr>
          <a:xfrm>
            <a:off x="1752599" y="4945372"/>
            <a:ext cx="3618269" cy="905382"/>
          </a:xfrm>
          <a:prstGeom prst="wedgeRoundRectCallout">
            <a:avLst>
              <a:gd name="adj1" fmla="val -57185"/>
              <a:gd name="adj2" fmla="val -130985"/>
              <a:gd name="adj3" fmla="val 16667"/>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2">
            <a:schemeClr val="dk1"/>
          </a:fillRef>
          <a:effectRef idx="1">
            <a:schemeClr val="dk1"/>
          </a:effectRef>
          <a:fontRef idx="minor">
            <a:schemeClr val="dk1"/>
          </a:fontRef>
        </p:style>
        <p:txBody>
          <a:bodyPr rtlCol="0" anchor="ctr"/>
          <a:lstStyle/>
          <a:p>
            <a:pPr algn="ctr"/>
            <a:r>
              <a:rPr lang="en-US" sz="2800" b="1" smtClean="0">
                <a:latin typeface="Book Antiqua" pitchFamily="18" charset="0"/>
              </a:rPr>
              <a:t>All right sir. Anything else?</a:t>
            </a:r>
            <a:endParaRPr lang="en-US" sz="2800" b="1">
              <a:latin typeface="Book Antiqua" pitchFamily="18" charset="0"/>
            </a:endParaRPr>
          </a:p>
        </p:txBody>
      </p:sp>
    </p:spTree>
    <p:extLst>
      <p:ext uri="{BB962C8B-B14F-4D97-AF65-F5344CB8AC3E}">
        <p14:creationId xmlns:p14="http://schemas.microsoft.com/office/powerpoint/2010/main" val="3899597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BEBA8EAE-BF5A-486C-A8C5-ECC9F3942E4B}">
                <a14:imgProps xmlns:a14="http://schemas.microsoft.com/office/drawing/2010/main">
                  <a14:imgLayer r:embed="rId3">
                    <a14:imgEffect>
                      <a14:brightnessContrast bright="14000" contrast="29000"/>
                    </a14:imgEffect>
                  </a14:imgLayer>
                </a14:imgProps>
              </a:ext>
              <a:ext uri="{28A0092B-C50C-407E-A947-70E740481C1C}">
                <a14:useLocalDpi xmlns:a14="http://schemas.microsoft.com/office/drawing/2010/main"/>
              </a:ext>
            </a:extLst>
          </a:blip>
          <a:stretch>
            <a:fillRect/>
          </a:stretch>
        </p:blipFill>
        <p:spPr>
          <a:xfrm>
            <a:off x="0" y="1600200"/>
            <a:ext cx="9144000" cy="5257800"/>
          </a:xfrm>
          <a:prstGeom prst="rect">
            <a:avLst/>
          </a:prstGeom>
        </p:spPr>
      </p:pic>
      <p:sp>
        <p:nvSpPr>
          <p:cNvPr id="3" name="Rounded Rectangular Callout 2"/>
          <p:cNvSpPr/>
          <p:nvPr/>
        </p:nvSpPr>
        <p:spPr>
          <a:xfrm>
            <a:off x="1295400" y="1600200"/>
            <a:ext cx="3810000" cy="990600"/>
          </a:xfrm>
          <a:prstGeom prst="wedgeRoundRectCallout">
            <a:avLst>
              <a:gd name="adj1" fmla="val 55379"/>
              <a:gd name="adj2" fmla="val 128434"/>
              <a:gd name="adj3" fmla="val 16667"/>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dirty="0" smtClean="0">
                <a:latin typeface="Book Antiqua" pitchFamily="18" charset="0"/>
              </a:rPr>
              <a:t>Don’t take any ice-cream or cold drink.</a:t>
            </a:r>
            <a:endParaRPr lang="en-US" sz="2800" b="1" dirty="0">
              <a:latin typeface="Book Antiqua" pitchFamily="18" charset="0"/>
            </a:endParaRPr>
          </a:p>
        </p:txBody>
      </p:sp>
      <p:sp>
        <p:nvSpPr>
          <p:cNvPr id="4" name="Rounded Rectangular Callout 3"/>
          <p:cNvSpPr/>
          <p:nvPr/>
        </p:nvSpPr>
        <p:spPr>
          <a:xfrm>
            <a:off x="2449285" y="4419600"/>
            <a:ext cx="3189515" cy="905382"/>
          </a:xfrm>
          <a:prstGeom prst="wedgeRoundRectCallout">
            <a:avLst>
              <a:gd name="adj1" fmla="val -59592"/>
              <a:gd name="adj2" fmla="val -114954"/>
              <a:gd name="adj3" fmla="val 16667"/>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2">
            <a:schemeClr val="dk1"/>
          </a:fillRef>
          <a:effectRef idx="1">
            <a:schemeClr val="dk1"/>
          </a:effectRef>
          <a:fontRef idx="minor">
            <a:schemeClr val="dk1"/>
          </a:fontRef>
        </p:style>
        <p:txBody>
          <a:bodyPr rtlCol="0" anchor="ctr"/>
          <a:lstStyle/>
          <a:p>
            <a:pPr algn="ctr"/>
            <a:r>
              <a:rPr lang="en-US" sz="2800" b="1" smtClean="0">
                <a:latin typeface="Book Antiqua" pitchFamily="18" charset="0"/>
              </a:rPr>
              <a:t>Ok sir. Thank you very much.</a:t>
            </a:r>
            <a:endParaRPr lang="en-US" sz="2800" b="1">
              <a:latin typeface="Book Antiqua" pitchFamily="18" charset="0"/>
            </a:endParaRPr>
          </a:p>
        </p:txBody>
      </p:sp>
    </p:spTree>
    <p:extLst>
      <p:ext uri="{BB962C8B-B14F-4D97-AF65-F5344CB8AC3E}">
        <p14:creationId xmlns:p14="http://schemas.microsoft.com/office/powerpoint/2010/main" val="3975135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438400" y="2438400"/>
            <a:ext cx="4191000" cy="1219200"/>
          </a:xfrm>
          <a:prstGeom prst="ellipse">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000" b="1" smtClean="0">
                <a:latin typeface="Book Antiqua" pitchFamily="18" charset="0"/>
              </a:rPr>
              <a:t>Pair Work</a:t>
            </a:r>
            <a:endParaRPr lang="en-US" sz="4000" b="1">
              <a:latin typeface="Book Antiqua" pitchFamily="18" charset="0"/>
            </a:endParaRPr>
          </a:p>
        </p:txBody>
      </p:sp>
      <p:sp>
        <p:nvSpPr>
          <p:cNvPr id="3" name="TextBox 2"/>
          <p:cNvSpPr txBox="1"/>
          <p:nvPr/>
        </p:nvSpPr>
        <p:spPr>
          <a:xfrm>
            <a:off x="685800" y="4038600"/>
            <a:ext cx="7696200" cy="1384995"/>
          </a:xfrm>
          <a:prstGeom prst="rect">
            <a:avLst/>
          </a:prstGeom>
          <a:no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en-US" sz="2800" b="1" smtClean="0">
                <a:latin typeface="Book Antiqua" pitchFamily="18" charset="0"/>
              </a:rPr>
              <a:t>Several pair will act out the dialogue in the classroom according to the direction of the subject teacher and other will observe it.</a:t>
            </a:r>
            <a:endParaRPr lang="en-US" sz="2800" b="1">
              <a:latin typeface="Book Antiqua" pitchFamily="18" charset="0"/>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799" y="1509485"/>
            <a:ext cx="9046029" cy="5326743"/>
          </a:xfrm>
          <a:prstGeom prst="rect">
            <a:avLst/>
          </a:prstGeom>
        </p:spPr>
      </p:pic>
    </p:spTree>
    <p:extLst>
      <p:ext uri="{BB962C8B-B14F-4D97-AF65-F5344CB8AC3E}">
        <p14:creationId xmlns:p14="http://schemas.microsoft.com/office/powerpoint/2010/main" val="45217689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Effect transition="out" filter="fade">
                                      <p:cBhvr>
                                        <p:cTn id="8" dur="500"/>
                                        <p:tgtEl>
                                          <p:spTgt spid="4"/>
                                        </p:tgtEl>
                                      </p:cBhvr>
                                    </p:animEffect>
                                    <p:set>
                                      <p:cBhvr>
                                        <p:cTn id="9"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evel 1"/>
          <p:cNvSpPr/>
          <p:nvPr/>
        </p:nvSpPr>
        <p:spPr>
          <a:xfrm>
            <a:off x="2019300" y="2057400"/>
            <a:ext cx="5181600" cy="1600200"/>
          </a:xfrm>
          <a:prstGeom prst="bevel">
            <a:avLst>
              <a:gd name="adj" fmla="val 31547"/>
            </a:avLst>
          </a:prstGeom>
          <a:ln>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smtClean="0">
                <a:latin typeface="Book Antiqua" pitchFamily="18" charset="0"/>
              </a:rPr>
              <a:t>Feedback</a:t>
            </a:r>
            <a:endParaRPr lang="en-US" sz="2800" b="1">
              <a:latin typeface="Book Antiqua" pitchFamily="18" charset="0"/>
            </a:endParaRPr>
          </a:p>
        </p:txBody>
      </p:sp>
      <p:sp>
        <p:nvSpPr>
          <p:cNvPr id="3" name="TextBox 2"/>
          <p:cNvSpPr txBox="1"/>
          <p:nvPr/>
        </p:nvSpPr>
        <p:spPr>
          <a:xfrm>
            <a:off x="990600" y="3962400"/>
            <a:ext cx="7543800" cy="1384995"/>
          </a:xfrm>
          <a:prstGeom prst="rect">
            <a:avLst/>
          </a:prstGeom>
          <a:noFill/>
        </p:spPr>
        <p:txBody>
          <a:bodyPr wrap="square" rtlCol="0">
            <a:spAutoFit/>
          </a:bodyPr>
          <a:lstStyle/>
          <a:p>
            <a:pPr algn="just"/>
            <a:r>
              <a:rPr lang="en-US" sz="2800" b="1" dirty="0" smtClean="0">
                <a:latin typeface="Book Antiqua" pitchFamily="18" charset="0"/>
              </a:rPr>
              <a:t>Suppose, you have caught cold and feeling unwell. You have gone to the doctor. Now write the dialogue you made with the doctor.</a:t>
            </a:r>
            <a:endParaRPr lang="en-US" sz="2800" b="1" dirty="0">
              <a:latin typeface="Book Antiqua" pitchFamily="18" charset="0"/>
            </a:endParaRPr>
          </a:p>
        </p:txBody>
      </p:sp>
    </p:spTree>
    <p:extLst>
      <p:ext uri="{BB962C8B-B14F-4D97-AF65-F5344CB8AC3E}">
        <p14:creationId xmlns:p14="http://schemas.microsoft.com/office/powerpoint/2010/main" val="67088852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209800" y="2286000"/>
            <a:ext cx="4800600" cy="1752600"/>
          </a:xfrm>
          <a:prstGeom prst="ellipse">
            <a:avLst/>
          </a:prstGeom>
          <a:noFill/>
          <a:ln w="152400" cmpd="tri">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chemeClr val="tx1"/>
                </a:solidFill>
                <a:latin typeface="Book Antiqua" pitchFamily="18" charset="0"/>
              </a:rPr>
              <a:t>Home Work</a:t>
            </a:r>
            <a:endParaRPr lang="en-US" sz="3600" b="1">
              <a:solidFill>
                <a:schemeClr val="tx1"/>
              </a:solidFill>
              <a:latin typeface="Book Antiqua" pitchFamily="18" charset="0"/>
            </a:endParaRPr>
          </a:p>
        </p:txBody>
      </p:sp>
      <p:sp>
        <p:nvSpPr>
          <p:cNvPr id="3" name="TextBox 2"/>
          <p:cNvSpPr txBox="1"/>
          <p:nvPr/>
        </p:nvSpPr>
        <p:spPr>
          <a:xfrm>
            <a:off x="609600" y="4419600"/>
            <a:ext cx="8077200" cy="1384995"/>
          </a:xfrm>
          <a:prstGeom prst="rect">
            <a:avLst/>
          </a:prstGeom>
          <a:noFill/>
        </p:spPr>
        <p:txBody>
          <a:bodyPr wrap="square" rtlCol="0">
            <a:spAutoFit/>
          </a:bodyPr>
          <a:lstStyle/>
          <a:p>
            <a:pPr algn="just"/>
            <a:r>
              <a:rPr lang="en-US" sz="2800" b="1" spc="-100" dirty="0" smtClean="0">
                <a:latin typeface="Book Antiqua" pitchFamily="18" charset="0"/>
              </a:rPr>
              <a:t>Suppose, you are a student of class VIII. Yesterday you went to a book shop to buy a book. Now write the dialogue with the book seller you made.</a:t>
            </a:r>
            <a:endParaRPr lang="en-US" sz="2800" b="1" spc="-100" dirty="0">
              <a:latin typeface="Book Antiqua" pitchFamily="18" charset="0"/>
            </a:endParaRPr>
          </a:p>
        </p:txBody>
      </p:sp>
    </p:spTree>
    <p:extLst>
      <p:ext uri="{BB962C8B-B14F-4D97-AF65-F5344CB8AC3E}">
        <p14:creationId xmlns:p14="http://schemas.microsoft.com/office/powerpoint/2010/main" val="1023742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10000">
              <a:schemeClr val="accent6">
                <a:lumMod val="40000"/>
                <a:lumOff val="60000"/>
              </a:schemeClr>
            </a:gs>
            <a:gs pos="24000">
              <a:schemeClr val="tx1">
                <a:lumMod val="75000"/>
                <a:lumOff val="25000"/>
              </a:schemeClr>
            </a:gs>
            <a:gs pos="97500">
              <a:schemeClr val="tx1"/>
            </a:gs>
          </a:gsLst>
          <a:lin ang="5400000" scaled="0"/>
        </a:gradFill>
        <a:effectLst/>
      </p:bgPr>
    </p:bg>
    <p:spTree>
      <p:nvGrpSpPr>
        <p:cNvPr id="1" name=""/>
        <p:cNvGrpSpPr/>
        <p:nvPr/>
      </p:nvGrpSpPr>
      <p:grpSpPr>
        <a:xfrm>
          <a:off x="0" y="0"/>
          <a:ext cx="0" cy="0"/>
          <a:chOff x="0" y="0"/>
          <a:chExt cx="0" cy="0"/>
        </a:xfrm>
      </p:grpSpPr>
      <p:sp>
        <p:nvSpPr>
          <p:cNvPr id="7" name="TextBox 6"/>
          <p:cNvSpPr txBox="1"/>
          <p:nvPr/>
        </p:nvSpPr>
        <p:spPr>
          <a:xfrm>
            <a:off x="2933700" y="1777425"/>
            <a:ext cx="3810000" cy="584775"/>
          </a:xfrm>
          <a:prstGeom prst="rect">
            <a:avLst/>
          </a:prstGeom>
          <a:noFill/>
          <a:ln>
            <a:noFill/>
          </a:ln>
        </p:spPr>
        <p:txBody>
          <a:bodyPr wrap="square" rtlCol="0">
            <a:spAutoFit/>
          </a:bodyPr>
          <a:lstStyle/>
          <a:p>
            <a:pPr algn="ctr"/>
            <a:r>
              <a:rPr lang="en-US" sz="3200" b="1" u="sng" smtClean="0">
                <a:solidFill>
                  <a:schemeClr val="bg1"/>
                </a:solidFill>
                <a:latin typeface="Book Antiqua" pitchFamily="18" charset="0"/>
              </a:rPr>
              <a:t>Class Identity</a:t>
            </a:r>
            <a:endParaRPr lang="en-US" sz="3200" b="1" u="sng">
              <a:solidFill>
                <a:schemeClr val="bg1"/>
              </a:solidFill>
              <a:latin typeface="Book Antiqua" pitchFamily="18" charset="0"/>
            </a:endParaRPr>
          </a:p>
        </p:txBody>
      </p:sp>
      <p:sp>
        <p:nvSpPr>
          <p:cNvPr id="11" name="Rounded Rectangle 10"/>
          <p:cNvSpPr/>
          <p:nvPr/>
        </p:nvSpPr>
        <p:spPr>
          <a:xfrm>
            <a:off x="533400" y="1676400"/>
            <a:ext cx="8153400" cy="44958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33400" y="2451318"/>
            <a:ext cx="8153400" cy="1815882"/>
          </a:xfrm>
          <a:prstGeom prst="rect">
            <a:avLst/>
          </a:prstGeom>
          <a:noFill/>
        </p:spPr>
        <p:txBody>
          <a:bodyPr wrap="square" rtlCol="0">
            <a:spAutoFit/>
          </a:bodyPr>
          <a:lstStyle/>
          <a:p>
            <a:pPr algn="ctr"/>
            <a:r>
              <a:rPr lang="en-US" sz="2800" b="1" smtClean="0">
                <a:solidFill>
                  <a:schemeClr val="bg1"/>
                </a:solidFill>
                <a:latin typeface="Book Antiqua" pitchFamily="18" charset="0"/>
              </a:rPr>
              <a:t>Class- VII &amp; VIII</a:t>
            </a:r>
          </a:p>
          <a:p>
            <a:pPr algn="ctr"/>
            <a:r>
              <a:rPr lang="en-US" sz="2800" b="1" smtClean="0">
                <a:solidFill>
                  <a:schemeClr val="bg1"/>
                </a:solidFill>
                <a:latin typeface="Book Antiqua" pitchFamily="18" charset="0"/>
              </a:rPr>
              <a:t>English 1</a:t>
            </a:r>
            <a:r>
              <a:rPr lang="en-US" sz="2800" b="1" baseline="30000" smtClean="0">
                <a:solidFill>
                  <a:schemeClr val="bg1"/>
                </a:solidFill>
                <a:latin typeface="Book Antiqua" pitchFamily="18" charset="0"/>
              </a:rPr>
              <a:t>st</a:t>
            </a:r>
            <a:r>
              <a:rPr lang="en-US" sz="2800" b="1" smtClean="0">
                <a:solidFill>
                  <a:schemeClr val="bg1"/>
                </a:solidFill>
                <a:latin typeface="Book Antiqua" pitchFamily="18" charset="0"/>
              </a:rPr>
              <a:t>  paper</a:t>
            </a:r>
          </a:p>
          <a:p>
            <a:pPr algn="ctr"/>
            <a:r>
              <a:rPr lang="en-US" sz="2800" b="1" smtClean="0">
                <a:solidFill>
                  <a:schemeClr val="bg1"/>
                </a:solidFill>
                <a:latin typeface="Book Antiqua" pitchFamily="18" charset="0"/>
              </a:rPr>
              <a:t>Writing part</a:t>
            </a:r>
          </a:p>
          <a:p>
            <a:pPr algn="ctr"/>
            <a:endParaRPr lang="en-US" sz="2800" b="1">
              <a:latin typeface="Book Antiqua" pitchFamily="18" charset="0"/>
            </a:endParaRPr>
          </a:p>
        </p:txBody>
      </p:sp>
      <p:sp>
        <p:nvSpPr>
          <p:cNvPr id="13" name="TextBox 12"/>
          <p:cNvSpPr txBox="1"/>
          <p:nvPr/>
        </p:nvSpPr>
        <p:spPr>
          <a:xfrm>
            <a:off x="2157090" y="4415010"/>
            <a:ext cx="5439419" cy="523220"/>
          </a:xfrm>
          <a:prstGeom prst="rect">
            <a:avLst/>
          </a:prstGeom>
          <a:noFill/>
        </p:spPr>
        <p:txBody>
          <a:bodyPr wrap="square" rtlCol="0">
            <a:spAutoFit/>
          </a:bodyPr>
          <a:lstStyle/>
          <a:p>
            <a:pPr algn="ctr"/>
            <a:r>
              <a:rPr lang="en-US" sz="2800" b="1" smtClean="0">
                <a:solidFill>
                  <a:schemeClr val="bg1"/>
                </a:solidFill>
                <a:latin typeface="Book Antiqua" pitchFamily="18" charset="0"/>
              </a:rPr>
              <a:t>Topic</a:t>
            </a:r>
            <a:endParaRPr lang="en-US" sz="2800" b="1">
              <a:solidFill>
                <a:schemeClr val="bg1"/>
              </a:solidFill>
              <a:latin typeface="Book Antiqua" pitchFamily="18" charset="0"/>
            </a:endParaRPr>
          </a:p>
        </p:txBody>
      </p:sp>
      <p:sp>
        <p:nvSpPr>
          <p:cNvPr id="14" name="TextBox 13"/>
          <p:cNvSpPr txBox="1"/>
          <p:nvPr/>
        </p:nvSpPr>
        <p:spPr>
          <a:xfrm>
            <a:off x="3162300" y="4938230"/>
            <a:ext cx="3352800" cy="523220"/>
          </a:xfrm>
          <a:prstGeom prst="rect">
            <a:avLst/>
          </a:prstGeom>
          <a:noFill/>
        </p:spPr>
        <p:txBody>
          <a:bodyPr wrap="square" rtlCol="0">
            <a:spAutoFit/>
          </a:bodyPr>
          <a:lstStyle/>
          <a:p>
            <a:pPr algn="ctr"/>
            <a:r>
              <a:rPr lang="en-US" sz="2800" b="1" smtClean="0">
                <a:solidFill>
                  <a:schemeClr val="bg1"/>
                </a:solidFill>
                <a:latin typeface="Book Antiqua" pitchFamily="18" charset="0"/>
              </a:rPr>
              <a:t>Dialogue writing</a:t>
            </a:r>
            <a:endParaRPr lang="en-US" sz="2800" b="1">
              <a:solidFill>
                <a:schemeClr val="bg1"/>
              </a:solidFill>
              <a:latin typeface="Book Antiqua" pitchFamily="18" charset="0"/>
            </a:endParaRPr>
          </a:p>
        </p:txBody>
      </p:sp>
      <p:cxnSp>
        <p:nvCxnSpPr>
          <p:cNvPr id="16" name="Straight Connector 15"/>
          <p:cNvCxnSpPr/>
          <p:nvPr/>
        </p:nvCxnSpPr>
        <p:spPr>
          <a:xfrm>
            <a:off x="533400" y="4343400"/>
            <a:ext cx="81534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7162848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2362200"/>
            <a:ext cx="7924800" cy="3733800"/>
          </a:xfrm>
          <a:prstGeom prst="rect">
            <a:avLst/>
          </a:prstGeom>
          <a:noFill/>
        </p:spPr>
        <p:txBody>
          <a:bodyPr wrap="square" rtlCol="0">
            <a:prstTxWarp prst="textWave1">
              <a:avLst>
                <a:gd name="adj1" fmla="val 12500"/>
                <a:gd name="adj2" fmla="val -583"/>
              </a:avLst>
            </a:prstTxWarp>
            <a:spAutoFit/>
          </a:bodyPr>
          <a:lstStyle/>
          <a:p>
            <a:pPr algn="ctr"/>
            <a:r>
              <a:rPr lang="en-US" sz="4800" b="1" dirty="0" smtClean="0">
                <a:latin typeface="Book Antiqua" pitchFamily="18" charset="0"/>
              </a:rPr>
              <a:t>Allah Hafez.</a:t>
            </a:r>
          </a:p>
          <a:p>
            <a:pPr algn="ctr"/>
            <a:r>
              <a:rPr lang="en-US" sz="4800" b="1" dirty="0" smtClean="0">
                <a:latin typeface="Book Antiqua" pitchFamily="18" charset="0"/>
              </a:rPr>
              <a:t>See you again.</a:t>
            </a:r>
            <a:endParaRPr lang="en-US" sz="4800" b="1" dirty="0">
              <a:latin typeface="Book Antiqua" pitchFamily="18" charset="0"/>
            </a:endParaRPr>
          </a:p>
        </p:txBody>
      </p:sp>
    </p:spTree>
    <p:extLst>
      <p:ext uri="{BB962C8B-B14F-4D97-AF65-F5344CB8AC3E}">
        <p14:creationId xmlns:p14="http://schemas.microsoft.com/office/powerpoint/2010/main" val="83700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8" presetClass="emph" presetSubtype="0" repeatCount="5000" fill="hold" grpId="1" nodeType="withEffect">
                                  <p:stCondLst>
                                    <p:cond delay="0"/>
                                  </p:stCondLst>
                                  <p:iterate type="lt">
                                    <p:tmPct val="10000"/>
                                  </p:iterate>
                                  <p:childTnLst>
                                    <p:animClr clrSpc="rgb" dir="cw">
                                      <p:cBhvr override="childStyle">
                                        <p:cTn id="11" dur="500" fill="hold"/>
                                        <p:tgtEl>
                                          <p:spTgt spid="2"/>
                                        </p:tgtEl>
                                        <p:attrNameLst>
                                          <p:attrName>style.color</p:attrName>
                                        </p:attrNameLst>
                                      </p:cBhvr>
                                      <p:to>
                                        <a:schemeClr val="accent2"/>
                                      </p:to>
                                    </p:animClr>
                                    <p:animClr clrSpc="rgb" dir="cw">
                                      <p:cBhvr>
                                        <p:cTn id="12" dur="500" fill="hold"/>
                                        <p:tgtEl>
                                          <p:spTgt spid="2"/>
                                        </p:tgtEl>
                                        <p:attrNameLst>
                                          <p:attrName>fillcolor</p:attrName>
                                        </p:attrNameLst>
                                      </p:cBhvr>
                                      <p:to>
                                        <a:schemeClr val="accent2"/>
                                      </p:to>
                                    </p:animClr>
                                    <p:set>
                                      <p:cBhvr>
                                        <p:cTn id="13" dur="500" fill="hold"/>
                                        <p:tgtEl>
                                          <p:spTgt spid="2"/>
                                        </p:tgtEl>
                                        <p:attrNameLst>
                                          <p:attrName>fill.type</p:attrName>
                                        </p:attrNameLst>
                                      </p:cBhvr>
                                      <p:to>
                                        <p:strVal val="solid"/>
                                      </p:to>
                                    </p:set>
                                    <p:anim to="1.5" calcmode="lin" valueType="num">
                                      <p:cBhvr override="childStyle">
                                        <p:cTn id="14" dur="500" fill="hold"/>
                                        <p:tgtEl>
                                          <p:spTgt spid="2"/>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24000"/>
                    </a14:imgEffect>
                  </a14:imgLayer>
                </a14:imgProps>
              </a:ext>
              <a:ext uri="{28A0092B-C50C-407E-A947-70E740481C1C}">
                <a14:useLocalDpi xmlns:a14="http://schemas.microsoft.com/office/drawing/2010/main"/>
              </a:ext>
            </a:extLst>
          </a:blip>
          <a:srcRect l="10317" r="6121"/>
          <a:stretch/>
        </p:blipFill>
        <p:spPr>
          <a:xfrm>
            <a:off x="-2" y="0"/>
            <a:ext cx="1161145" cy="870859"/>
          </a:xfrm>
          <a:prstGeom prst="rect">
            <a:avLst/>
          </a:prstGeom>
        </p:spPr>
      </p:pic>
      <p:sp>
        <p:nvSpPr>
          <p:cNvPr id="2" name="TextBox 1"/>
          <p:cNvSpPr txBox="1"/>
          <p:nvPr/>
        </p:nvSpPr>
        <p:spPr>
          <a:xfrm>
            <a:off x="2324099" y="152400"/>
            <a:ext cx="4495800" cy="1341656"/>
          </a:xfrm>
          <a:prstGeom prst="wedgeEllipseCallout">
            <a:avLst>
              <a:gd name="adj1" fmla="val -817"/>
              <a:gd name="adj2" fmla="val 98200"/>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2800" b="1" spc="-100" smtClean="0">
                <a:latin typeface="Book Antiqua" pitchFamily="18" charset="0"/>
              </a:rPr>
              <a:t>What do you mean by the picture?</a:t>
            </a:r>
            <a:endParaRPr lang="en-US" sz="2800" b="1" spc="-100">
              <a:latin typeface="Book Antiqua" pitchFamily="18" charset="0"/>
            </a:endParaRPr>
          </a:p>
        </p:txBody>
      </p:sp>
      <p:sp>
        <p:nvSpPr>
          <p:cNvPr id="3" name="Rounded Rectangle 2"/>
          <p:cNvSpPr/>
          <p:nvPr/>
        </p:nvSpPr>
        <p:spPr>
          <a:xfrm>
            <a:off x="2743200" y="2286000"/>
            <a:ext cx="3657600" cy="9144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002060"/>
                </a:solidFill>
                <a:latin typeface="Book Antiqua" pitchFamily="18" charset="0"/>
              </a:rPr>
              <a:t>A dialogue.</a:t>
            </a:r>
            <a:endParaRPr lang="en-US" sz="3200" b="1">
              <a:solidFill>
                <a:srgbClr val="002060"/>
              </a:solidFill>
              <a:latin typeface="Book Antiqua" pitchFamily="18" charset="0"/>
            </a:endParaRPr>
          </a:p>
        </p:txBody>
      </p:sp>
    </p:spTree>
    <p:extLst>
      <p:ext uri="{BB962C8B-B14F-4D97-AF65-F5344CB8AC3E}">
        <p14:creationId xmlns:p14="http://schemas.microsoft.com/office/powerpoint/2010/main" val="129949235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990600" y="1600200"/>
            <a:ext cx="7315200" cy="5181600"/>
          </a:xfrm>
          <a:prstGeom prst="ellipse">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prstTxWarp prst="textWave1">
              <a:avLst/>
            </a:prstTxWarp>
          </a:bodyPr>
          <a:lstStyle/>
          <a:p>
            <a:pPr algn="ctr"/>
            <a:r>
              <a:rPr lang="en-US" sz="5400" b="1" dirty="0" smtClean="0">
                <a:latin typeface="Book Antiqua" pitchFamily="18" charset="0"/>
              </a:rPr>
              <a:t>Let us see images</a:t>
            </a:r>
            <a:endParaRPr lang="en-US" sz="5400" b="1" dirty="0">
              <a:latin typeface="Book Antiqua" pitchFamily="18" charset="0"/>
            </a:endParaRPr>
          </a:p>
        </p:txBody>
      </p:sp>
    </p:spTree>
    <p:extLst>
      <p:ext uri="{BB962C8B-B14F-4D97-AF65-F5344CB8AC3E}">
        <p14:creationId xmlns:p14="http://schemas.microsoft.com/office/powerpoint/2010/main" val="40561503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BEBA8EAE-BF5A-486C-A8C5-ECC9F3942E4B}">
                <a14:imgProps xmlns:a14="http://schemas.microsoft.com/office/drawing/2010/main">
                  <a14:imgLayer r:embed="rId4">
                    <a14:imgEffect>
                      <a14:brightnessContrast bright="9000" contrast="19000"/>
                    </a14:imgEffect>
                  </a14:imgLayer>
                </a14:imgProps>
              </a:ext>
              <a:ext uri="{28A0092B-C50C-407E-A947-70E740481C1C}">
                <a14:useLocalDpi xmlns:a14="http://schemas.microsoft.com/office/drawing/2010/main"/>
              </a:ext>
            </a:extLst>
          </a:blip>
          <a:stretch>
            <a:fillRect/>
          </a:stretch>
        </p:blipFill>
        <p:spPr>
          <a:xfrm>
            <a:off x="0" y="1676400"/>
            <a:ext cx="9144000" cy="5181600"/>
          </a:xfrm>
          <a:prstGeom prst="rect">
            <a:avLst/>
          </a:prstGeom>
        </p:spPr>
      </p:pic>
    </p:spTree>
    <p:extLst>
      <p:ext uri="{BB962C8B-B14F-4D97-AF65-F5344CB8AC3E}">
        <p14:creationId xmlns:p14="http://schemas.microsoft.com/office/powerpoint/2010/main" val="23685992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 contrast="29000"/>
                    </a14:imgEffect>
                  </a14:imgLayer>
                </a14:imgProps>
              </a:ext>
              <a:ext uri="{28A0092B-C50C-407E-A947-70E740481C1C}">
                <a14:useLocalDpi xmlns:a14="http://schemas.microsoft.com/office/drawing/2010/main"/>
              </a:ext>
            </a:extLst>
          </a:blip>
          <a:stretch>
            <a:fillRect/>
          </a:stretch>
        </p:blipFill>
        <p:spPr>
          <a:xfrm>
            <a:off x="7257" y="1600200"/>
            <a:ext cx="9144000" cy="5257800"/>
          </a:xfrm>
          <a:prstGeom prst="rect">
            <a:avLst/>
          </a:prstGeom>
        </p:spPr>
      </p:pic>
    </p:spTree>
    <p:extLst>
      <p:ext uri="{BB962C8B-B14F-4D97-AF65-F5344CB8AC3E}">
        <p14:creationId xmlns:p14="http://schemas.microsoft.com/office/powerpoint/2010/main" val="127868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BEBA8EAE-BF5A-486C-A8C5-ECC9F3942E4B}">
                <a14:imgProps xmlns:a14="http://schemas.microsoft.com/office/drawing/2010/main">
                  <a14:imgLayer r:embed="rId4">
                    <a14:imgEffect>
                      <a14:brightnessContrast bright="12000" contrast="31000"/>
                    </a14:imgEffect>
                  </a14:imgLayer>
                </a14:imgProps>
              </a:ext>
              <a:ext uri="{28A0092B-C50C-407E-A947-70E740481C1C}">
                <a14:useLocalDpi xmlns:a14="http://schemas.microsoft.com/office/drawing/2010/main"/>
              </a:ext>
            </a:extLst>
          </a:blip>
          <a:stretch>
            <a:fillRect/>
          </a:stretch>
        </p:blipFill>
        <p:spPr>
          <a:xfrm>
            <a:off x="32657" y="1600200"/>
            <a:ext cx="9144000" cy="5334000"/>
          </a:xfrm>
          <a:prstGeom prst="rect">
            <a:avLst/>
          </a:prstGeom>
        </p:spPr>
      </p:pic>
    </p:spTree>
    <p:extLst>
      <p:ext uri="{BB962C8B-B14F-4D97-AF65-F5344CB8AC3E}">
        <p14:creationId xmlns:p14="http://schemas.microsoft.com/office/powerpoint/2010/main" val="2729310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24429" y="2971800"/>
            <a:ext cx="6553200" cy="584775"/>
          </a:xfrm>
          <a:prstGeom prst="rect">
            <a:avLst/>
          </a:prstGeom>
          <a:noFill/>
          <a:ln>
            <a:solidFill>
              <a:schemeClr val="tx1"/>
            </a:solidFill>
          </a:ln>
        </p:spPr>
        <p:txBody>
          <a:bodyPr wrap="square" rtlCol="0">
            <a:spAutoFit/>
          </a:bodyPr>
          <a:lstStyle/>
          <a:p>
            <a:pPr algn="ctr"/>
            <a:r>
              <a:rPr lang="en-US" sz="3200" b="1" dirty="0" smtClean="0">
                <a:latin typeface="Book Antiqua" pitchFamily="18" charset="0"/>
              </a:rPr>
              <a:t>What do you mean by the images?</a:t>
            </a:r>
            <a:endParaRPr lang="en-US" sz="3200" b="1" dirty="0">
              <a:latin typeface="Book Antiqua" pitchFamily="18" charset="0"/>
            </a:endParaRPr>
          </a:p>
        </p:txBody>
      </p:sp>
      <p:sp>
        <p:nvSpPr>
          <p:cNvPr id="5" name="TextBox 4"/>
          <p:cNvSpPr txBox="1"/>
          <p:nvPr/>
        </p:nvSpPr>
        <p:spPr>
          <a:xfrm>
            <a:off x="1324429" y="4343400"/>
            <a:ext cx="6553200" cy="1077218"/>
          </a:xfrm>
          <a:prstGeom prst="rect">
            <a:avLst/>
          </a:prstGeom>
          <a:noFill/>
          <a:ln>
            <a:solidFill>
              <a:schemeClr val="tx1"/>
            </a:solidFill>
          </a:ln>
        </p:spPr>
        <p:txBody>
          <a:bodyPr wrap="square" rtlCol="0">
            <a:spAutoFit/>
          </a:bodyPr>
          <a:lstStyle/>
          <a:p>
            <a:pPr algn="ctr"/>
            <a:r>
              <a:rPr lang="en-US" sz="3200" b="1" smtClean="0">
                <a:latin typeface="Book Antiqua" pitchFamily="18" charset="0"/>
              </a:rPr>
              <a:t>A dialogue between </a:t>
            </a:r>
          </a:p>
          <a:p>
            <a:pPr algn="ctr"/>
            <a:r>
              <a:rPr lang="en-US" sz="3200" b="1" smtClean="0">
                <a:latin typeface="Book Antiqua" pitchFamily="18" charset="0"/>
              </a:rPr>
              <a:t>a doctor and a patient.</a:t>
            </a:r>
            <a:endParaRPr lang="en-US" sz="3200" b="1">
              <a:latin typeface="Book Antiqua" pitchFamily="18" charset="0"/>
            </a:endParaRPr>
          </a:p>
        </p:txBody>
      </p:sp>
    </p:spTree>
    <p:extLst>
      <p:ext uri="{BB962C8B-B14F-4D97-AF65-F5344CB8AC3E}">
        <p14:creationId xmlns:p14="http://schemas.microsoft.com/office/powerpoint/2010/main" val="156604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586</TotalTime>
  <Words>617</Words>
  <Application>Microsoft Office PowerPoint</Application>
  <PresentationFormat>On-screen Show (4:3)</PresentationFormat>
  <Paragraphs>96</Paragraphs>
  <Slides>30</Slides>
  <Notes>18</Notes>
  <HiddenSlides>1</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ismail - [2010]</dc:creator>
  <cp:lastModifiedBy>User</cp:lastModifiedBy>
  <cp:revision>54</cp:revision>
  <dcterms:created xsi:type="dcterms:W3CDTF">2015-04-12T15:44:36Z</dcterms:created>
  <dcterms:modified xsi:type="dcterms:W3CDTF">2016-12-22T06:12:34Z</dcterms:modified>
</cp:coreProperties>
</file>